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5" r:id="rId3"/>
    <p:sldId id="262" r:id="rId4"/>
    <p:sldId id="264" r:id="rId5"/>
    <p:sldId id="257" r:id="rId6"/>
    <p:sldId id="259" r:id="rId7"/>
    <p:sldId id="260" r:id="rId8"/>
    <p:sldId id="267" r:id="rId9"/>
  </p:sldIdLst>
  <p:sldSz cx="9144000" cy="6858000" type="screen4x3"/>
  <p:notesSz cx="9144000" cy="6858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109"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2710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313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531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13015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113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0512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9052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597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1949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8667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9104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6/7/2019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09871420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796648" y="3962400"/>
            <a:ext cx="1524635" cy="255904"/>
          </a:xfrm>
          <a:prstGeom prst="rect">
            <a:avLst/>
          </a:prstGeom>
        </p:spPr>
        <p:txBody>
          <a:bodyPr vert="horz" wrap="square" lIns="0" tIns="0" rIns="0" bIns="0" rtlCol="0">
            <a:noAutofit/>
          </a:bodyPr>
          <a:lstStyle/>
          <a:p>
            <a:pPr marL="12700">
              <a:lnSpc>
                <a:spcPct val="100000"/>
              </a:lnSpc>
            </a:pPr>
            <a:endParaRPr sz="1600" dirty="0">
              <a:latin typeface="Times New Roman"/>
              <a:cs typeface="Times New Roman"/>
            </a:endParaRPr>
          </a:p>
        </p:txBody>
      </p:sp>
      <p:sp>
        <p:nvSpPr>
          <p:cNvPr id="8" name="object 8"/>
          <p:cNvSpPr txBox="1"/>
          <p:nvPr/>
        </p:nvSpPr>
        <p:spPr>
          <a:xfrm>
            <a:off x="562690" y="1752600"/>
            <a:ext cx="7916545" cy="3657600"/>
          </a:xfrm>
          <a:prstGeom prst="rect">
            <a:avLst/>
          </a:prstGeom>
        </p:spPr>
        <p:txBody>
          <a:bodyPr vert="horz" wrap="square" lIns="0" tIns="0" rIns="0" bIns="0" rtlCol="0">
            <a:noAutofit/>
          </a:bodyPr>
          <a:lstStyle/>
          <a:p>
            <a:pPr marL="1965325" marR="2069464" indent="0" algn="ctr">
              <a:lnSpc>
                <a:spcPct val="100000"/>
              </a:lnSpc>
            </a:pPr>
            <a:r>
              <a:rPr lang="es-ES" sz="1400" b="1" dirty="0">
                <a:latin typeface="+mj-lt"/>
                <a:cs typeface="Times New Roman"/>
              </a:rPr>
              <a:t> </a:t>
            </a:r>
            <a:endParaRPr sz="1400" dirty="0">
              <a:latin typeface="+mj-lt"/>
              <a:cs typeface="Times New Roman"/>
            </a:endParaRPr>
          </a:p>
          <a:p>
            <a:pPr marR="114935" algn="ctr">
              <a:lnSpc>
                <a:spcPts val="2145"/>
              </a:lnSpc>
            </a:pPr>
            <a:endParaRPr lang="en-US" sz="1800" b="1" dirty="0">
              <a:latin typeface="+mj-lt"/>
              <a:cs typeface="Times New Roman"/>
            </a:endParaRPr>
          </a:p>
          <a:p>
            <a:pPr marR="342900" lvl="0" algn="ctr"/>
            <a:r>
              <a:rPr lang="en-US" sz="2000" b="1" dirty="0">
                <a:solidFill>
                  <a:prstClr val="black"/>
                </a:solidFill>
                <a:latin typeface="+mj-lt"/>
                <a:cs typeface="Times New Roman"/>
              </a:rPr>
              <a:t>11</a:t>
            </a:r>
            <a:r>
              <a:rPr lang="en-US" sz="2000" b="1" baseline="30000" dirty="0">
                <a:solidFill>
                  <a:prstClr val="black"/>
                </a:solidFill>
                <a:latin typeface="+mj-lt"/>
                <a:cs typeface="Times New Roman"/>
              </a:rPr>
              <a:t>th</a:t>
            </a:r>
            <a:r>
              <a:rPr lang="en-US" sz="2000" b="1" spc="-20" dirty="0">
                <a:solidFill>
                  <a:prstClr val="black"/>
                </a:solidFill>
                <a:latin typeface="+mj-lt"/>
                <a:cs typeface="Times New Roman"/>
              </a:rPr>
              <a:t> </a:t>
            </a:r>
            <a:r>
              <a:rPr lang="en-US" sz="2000" b="1" spc="-10" dirty="0">
                <a:solidFill>
                  <a:prstClr val="black"/>
                </a:solidFill>
                <a:latin typeface="+mj-lt"/>
                <a:cs typeface="Times New Roman"/>
              </a:rPr>
              <a:t>M</a:t>
            </a:r>
            <a:r>
              <a:rPr lang="en-US" sz="2000" b="1" dirty="0">
                <a:solidFill>
                  <a:prstClr val="black"/>
                </a:solidFill>
                <a:latin typeface="+mj-lt"/>
                <a:cs typeface="Times New Roman"/>
              </a:rPr>
              <a:t>EE</a:t>
            </a:r>
            <a:r>
              <a:rPr lang="en-US" sz="2000" b="1" spc="-10" dirty="0">
                <a:solidFill>
                  <a:prstClr val="black"/>
                </a:solidFill>
                <a:latin typeface="+mj-lt"/>
                <a:cs typeface="Times New Roman"/>
              </a:rPr>
              <a:t>T</a:t>
            </a:r>
            <a:r>
              <a:rPr lang="en-US" sz="2000" b="1" dirty="0">
                <a:solidFill>
                  <a:prstClr val="black"/>
                </a:solidFill>
                <a:latin typeface="+mj-lt"/>
                <a:cs typeface="Times New Roman"/>
              </a:rPr>
              <a:t>I</a:t>
            </a:r>
            <a:r>
              <a:rPr lang="en-US" sz="2000" b="1" spc="-10" dirty="0">
                <a:solidFill>
                  <a:prstClr val="black"/>
                </a:solidFill>
                <a:latin typeface="+mj-lt"/>
                <a:cs typeface="Times New Roman"/>
              </a:rPr>
              <a:t>N</a:t>
            </a:r>
            <a:r>
              <a:rPr lang="en-US" sz="2000" b="1" dirty="0">
                <a:solidFill>
                  <a:prstClr val="black"/>
                </a:solidFill>
                <a:latin typeface="+mj-lt"/>
                <a:cs typeface="Times New Roman"/>
              </a:rPr>
              <a:t>G</a:t>
            </a:r>
            <a:r>
              <a:rPr lang="en-US" sz="2000" b="1" spc="5" dirty="0">
                <a:solidFill>
                  <a:prstClr val="black"/>
                </a:solidFill>
                <a:latin typeface="+mj-lt"/>
                <a:cs typeface="Times New Roman"/>
              </a:rPr>
              <a:t> </a:t>
            </a:r>
            <a:r>
              <a:rPr lang="en-US" sz="2000" b="1" dirty="0">
                <a:solidFill>
                  <a:prstClr val="black"/>
                </a:solidFill>
                <a:latin typeface="+mj-lt"/>
                <a:cs typeface="Times New Roman"/>
              </a:rPr>
              <a:t>OF</a:t>
            </a:r>
            <a:r>
              <a:rPr lang="en-US" sz="2000" b="1" spc="-100" dirty="0">
                <a:solidFill>
                  <a:prstClr val="black"/>
                </a:solidFill>
                <a:latin typeface="+mj-lt"/>
                <a:cs typeface="Times New Roman"/>
              </a:rPr>
              <a:t> </a:t>
            </a:r>
          </a:p>
          <a:p>
            <a:pPr marR="342900" lvl="0" algn="ctr"/>
            <a:r>
              <a:rPr lang="en-US" sz="2000" b="1" dirty="0">
                <a:solidFill>
                  <a:prstClr val="black"/>
                </a:solidFill>
                <a:latin typeface="+mj-lt"/>
                <a:cs typeface="Times New Roman"/>
              </a:rPr>
              <a:t>T</a:t>
            </a:r>
            <a:r>
              <a:rPr lang="en-US" sz="2000" b="1" spc="-5" dirty="0">
                <a:solidFill>
                  <a:prstClr val="black"/>
                </a:solidFill>
                <a:latin typeface="+mj-lt"/>
                <a:cs typeface="Times New Roman"/>
              </a:rPr>
              <a:t>H</a:t>
            </a:r>
            <a:r>
              <a:rPr lang="en-US" sz="2000" b="1" dirty="0">
                <a:solidFill>
                  <a:prstClr val="black"/>
                </a:solidFill>
                <a:latin typeface="+mj-lt"/>
                <a:cs typeface="Times New Roman"/>
              </a:rPr>
              <a:t>E</a:t>
            </a:r>
            <a:r>
              <a:rPr lang="en-US" sz="2000" b="1" spc="-5" dirty="0">
                <a:solidFill>
                  <a:prstClr val="black"/>
                </a:solidFill>
                <a:latin typeface="+mj-lt"/>
                <a:cs typeface="Times New Roman"/>
              </a:rPr>
              <a:t> </a:t>
            </a:r>
            <a:r>
              <a:rPr lang="en-US" sz="2000" b="1" dirty="0">
                <a:solidFill>
                  <a:prstClr val="black"/>
                </a:solidFill>
                <a:latin typeface="+mj-lt"/>
                <a:cs typeface="Times New Roman"/>
              </a:rPr>
              <a:t>IHO</a:t>
            </a:r>
            <a:r>
              <a:rPr lang="en-US" sz="2000" b="1" spc="-20" dirty="0">
                <a:solidFill>
                  <a:prstClr val="black"/>
                </a:solidFill>
                <a:latin typeface="+mj-lt"/>
                <a:cs typeface="Times New Roman"/>
              </a:rPr>
              <a:t> </a:t>
            </a:r>
            <a:r>
              <a:rPr lang="en-US" sz="2000" b="1" dirty="0">
                <a:solidFill>
                  <a:prstClr val="black"/>
                </a:solidFill>
                <a:latin typeface="+mj-lt"/>
                <a:cs typeface="Times New Roman"/>
              </a:rPr>
              <a:t>I</a:t>
            </a:r>
            <a:r>
              <a:rPr lang="en-US" sz="2000" b="1" spc="-10" dirty="0">
                <a:solidFill>
                  <a:prstClr val="black"/>
                </a:solidFill>
                <a:latin typeface="+mj-lt"/>
                <a:cs typeface="Times New Roman"/>
              </a:rPr>
              <a:t>N</a:t>
            </a:r>
            <a:r>
              <a:rPr lang="en-US" sz="2000" b="1" dirty="0">
                <a:solidFill>
                  <a:prstClr val="black"/>
                </a:solidFill>
                <a:latin typeface="+mj-lt"/>
                <a:cs typeface="Times New Roman"/>
              </a:rPr>
              <a:t>TER</a:t>
            </a:r>
            <a:r>
              <a:rPr lang="en-US" sz="2000" b="1" spc="-5" dirty="0">
                <a:solidFill>
                  <a:prstClr val="black"/>
                </a:solidFill>
                <a:latin typeface="+mj-lt"/>
                <a:cs typeface="Times New Roman"/>
              </a:rPr>
              <a:t>-REGIONAL </a:t>
            </a:r>
            <a:r>
              <a:rPr lang="en-US" sz="2000" b="1" spc="-10" dirty="0">
                <a:solidFill>
                  <a:prstClr val="black"/>
                </a:solidFill>
                <a:latin typeface="+mj-lt"/>
                <a:cs typeface="Times New Roman"/>
              </a:rPr>
              <a:t>C</a:t>
            </a:r>
            <a:r>
              <a:rPr lang="en-US" sz="2000" b="1" dirty="0">
                <a:solidFill>
                  <a:prstClr val="black"/>
                </a:solidFill>
                <a:latin typeface="+mj-lt"/>
                <a:cs typeface="Times New Roman"/>
              </a:rPr>
              <a:t>OO</a:t>
            </a:r>
            <a:r>
              <a:rPr lang="en-US" sz="2000" b="1" spc="-10" dirty="0">
                <a:solidFill>
                  <a:prstClr val="black"/>
                </a:solidFill>
                <a:latin typeface="+mj-lt"/>
                <a:cs typeface="Times New Roman"/>
              </a:rPr>
              <a:t>RD</a:t>
            </a:r>
            <a:r>
              <a:rPr lang="en-US" sz="2000" b="1" dirty="0">
                <a:solidFill>
                  <a:prstClr val="black"/>
                </a:solidFill>
                <a:latin typeface="+mj-lt"/>
                <a:cs typeface="Times New Roman"/>
              </a:rPr>
              <a:t>I</a:t>
            </a:r>
            <a:r>
              <a:rPr lang="en-US" sz="2000" b="1" spc="-10" dirty="0">
                <a:solidFill>
                  <a:prstClr val="black"/>
                </a:solidFill>
                <a:latin typeface="+mj-lt"/>
                <a:cs typeface="Times New Roman"/>
              </a:rPr>
              <a:t>N</a:t>
            </a:r>
            <a:r>
              <a:rPr lang="en-US" sz="2000" b="1" spc="-114" dirty="0">
                <a:solidFill>
                  <a:prstClr val="black"/>
                </a:solidFill>
                <a:latin typeface="+mj-lt"/>
                <a:cs typeface="Times New Roman"/>
              </a:rPr>
              <a:t>A</a:t>
            </a:r>
            <a:r>
              <a:rPr lang="en-US" sz="2000" b="1" dirty="0">
                <a:solidFill>
                  <a:prstClr val="black"/>
                </a:solidFill>
                <a:latin typeface="+mj-lt"/>
                <a:cs typeface="Times New Roman"/>
              </a:rPr>
              <a:t>TI</a:t>
            </a:r>
            <a:r>
              <a:rPr lang="en-US" sz="2000" b="1" spc="-10" dirty="0">
                <a:solidFill>
                  <a:prstClr val="black"/>
                </a:solidFill>
                <a:latin typeface="+mj-lt"/>
                <a:cs typeface="Times New Roman"/>
              </a:rPr>
              <a:t>N</a:t>
            </a:r>
            <a:r>
              <a:rPr lang="en-US" sz="2000" b="1" dirty="0">
                <a:solidFill>
                  <a:prstClr val="black"/>
                </a:solidFill>
                <a:latin typeface="+mj-lt"/>
                <a:cs typeface="Times New Roman"/>
              </a:rPr>
              <a:t>G </a:t>
            </a:r>
            <a:r>
              <a:rPr lang="en-US" sz="2000" b="1" spc="-10" dirty="0">
                <a:solidFill>
                  <a:prstClr val="black"/>
                </a:solidFill>
                <a:latin typeface="+mj-lt"/>
                <a:cs typeface="Times New Roman"/>
              </a:rPr>
              <a:t>C</a:t>
            </a:r>
            <a:r>
              <a:rPr lang="en-US" sz="2000" b="1" dirty="0">
                <a:solidFill>
                  <a:prstClr val="black"/>
                </a:solidFill>
                <a:latin typeface="+mj-lt"/>
                <a:cs typeface="Times New Roman"/>
              </a:rPr>
              <a:t>O</a:t>
            </a:r>
            <a:r>
              <a:rPr lang="en-US" sz="2000" b="1" spc="-10" dirty="0">
                <a:solidFill>
                  <a:prstClr val="black"/>
                </a:solidFill>
                <a:latin typeface="+mj-lt"/>
                <a:cs typeface="Times New Roman"/>
              </a:rPr>
              <a:t>MM</a:t>
            </a:r>
            <a:r>
              <a:rPr lang="en-US" sz="2000" b="1" dirty="0">
                <a:solidFill>
                  <a:prstClr val="black"/>
                </a:solidFill>
                <a:latin typeface="+mj-lt"/>
                <a:cs typeface="Times New Roman"/>
              </a:rPr>
              <a:t>ITTEE </a:t>
            </a:r>
          </a:p>
          <a:p>
            <a:pPr marR="342900" lvl="0" algn="ctr"/>
            <a:r>
              <a:rPr lang="en-US" sz="2000" b="1" dirty="0">
                <a:solidFill>
                  <a:prstClr val="black"/>
                </a:solidFill>
                <a:latin typeface="+mj-lt"/>
                <a:cs typeface="Times New Roman"/>
              </a:rPr>
              <a:t>IHO-I</a:t>
            </a:r>
            <a:r>
              <a:rPr lang="en-US" sz="2000" b="1" spc="-10" dirty="0">
                <a:solidFill>
                  <a:prstClr val="black"/>
                </a:solidFill>
                <a:latin typeface="+mj-lt"/>
                <a:cs typeface="Times New Roman"/>
              </a:rPr>
              <a:t>RCC</a:t>
            </a:r>
            <a:r>
              <a:rPr lang="en-US" sz="2000" b="1" dirty="0">
                <a:solidFill>
                  <a:prstClr val="black"/>
                </a:solidFill>
                <a:latin typeface="+mj-lt"/>
                <a:cs typeface="Times New Roman"/>
              </a:rPr>
              <a:t> 11</a:t>
            </a:r>
          </a:p>
          <a:p>
            <a:pPr marR="342900" lvl="0" algn="ctr"/>
            <a:r>
              <a:rPr lang="en-US" sz="2000" b="1" spc="-10" dirty="0">
                <a:solidFill>
                  <a:prstClr val="black"/>
                </a:solidFill>
                <a:latin typeface="+mj-lt"/>
                <a:cs typeface="Times New Roman"/>
              </a:rPr>
              <a:t>Genoa, Italy</a:t>
            </a:r>
            <a:r>
              <a:rPr lang="en-US" sz="2000" b="1" spc="-20" dirty="0">
                <a:solidFill>
                  <a:prstClr val="black"/>
                </a:solidFill>
                <a:latin typeface="+mj-lt"/>
                <a:cs typeface="Times New Roman"/>
              </a:rPr>
              <a:t> </a:t>
            </a:r>
          </a:p>
          <a:p>
            <a:pPr marR="342900" lvl="0" algn="ctr"/>
            <a:r>
              <a:rPr lang="en-US" sz="2000" b="1" dirty="0">
                <a:solidFill>
                  <a:prstClr val="black"/>
                </a:solidFill>
                <a:latin typeface="+mj-lt"/>
                <a:cs typeface="Times New Roman"/>
              </a:rPr>
              <a:t>3-5</a:t>
            </a:r>
            <a:r>
              <a:rPr lang="en-US" sz="2000" b="1" spc="-35" dirty="0">
                <a:solidFill>
                  <a:prstClr val="black"/>
                </a:solidFill>
                <a:latin typeface="+mj-lt"/>
                <a:cs typeface="Times New Roman"/>
              </a:rPr>
              <a:t> </a:t>
            </a:r>
            <a:r>
              <a:rPr lang="en-US" sz="2000" b="1" dirty="0">
                <a:solidFill>
                  <a:prstClr val="black"/>
                </a:solidFill>
                <a:latin typeface="+mj-lt"/>
                <a:cs typeface="Times New Roman"/>
              </a:rPr>
              <a:t>June</a:t>
            </a:r>
            <a:r>
              <a:rPr lang="en-US" sz="2000" b="1" spc="-15" dirty="0">
                <a:solidFill>
                  <a:prstClr val="black"/>
                </a:solidFill>
                <a:latin typeface="+mj-lt"/>
                <a:cs typeface="Times New Roman"/>
              </a:rPr>
              <a:t> </a:t>
            </a:r>
            <a:r>
              <a:rPr lang="en-US" sz="2000" b="1" dirty="0">
                <a:solidFill>
                  <a:prstClr val="black"/>
                </a:solidFill>
                <a:latin typeface="+mj-lt"/>
                <a:cs typeface="Times New Roman"/>
              </a:rPr>
              <a:t>2019</a:t>
            </a:r>
            <a:endParaRPr lang="es-UY" sz="2000" dirty="0">
              <a:solidFill>
                <a:prstClr val="black"/>
              </a:solidFill>
              <a:latin typeface="+mj-lt"/>
            </a:endParaRPr>
          </a:p>
          <a:p>
            <a:pPr marR="114935" algn="ctr">
              <a:lnSpc>
                <a:spcPts val="2145"/>
              </a:lnSpc>
            </a:pPr>
            <a:endParaRPr lang="en-US" sz="2000" b="1" dirty="0">
              <a:latin typeface="+mj-lt"/>
              <a:cs typeface="Times New Roman"/>
            </a:endParaRPr>
          </a:p>
          <a:p>
            <a:pPr marR="114935" algn="ctr">
              <a:lnSpc>
                <a:spcPts val="2145"/>
              </a:lnSpc>
            </a:pPr>
            <a:endParaRPr lang="en-US" sz="2000" b="1" dirty="0">
              <a:latin typeface="+mj-lt"/>
              <a:cs typeface="Times New Roman"/>
            </a:endParaRPr>
          </a:p>
          <a:p>
            <a:pPr marR="114935" algn="ctr">
              <a:lnSpc>
                <a:spcPts val="2145"/>
              </a:lnSpc>
            </a:pPr>
            <a:r>
              <a:rPr lang="en-US" sz="2000" b="1" dirty="0">
                <a:latin typeface="+mj-lt"/>
                <a:cs typeface="Times New Roman"/>
              </a:rPr>
              <a:t>ROPME Sea Area </a:t>
            </a:r>
            <a:r>
              <a:rPr sz="2000" b="1" spc="0" dirty="0">
                <a:latin typeface="+mj-lt"/>
                <a:cs typeface="Times New Roman"/>
              </a:rPr>
              <a:t>H</a:t>
            </a:r>
            <a:r>
              <a:rPr sz="2000" b="1" spc="10" dirty="0">
                <a:latin typeface="+mj-lt"/>
                <a:cs typeface="Times New Roman"/>
              </a:rPr>
              <a:t>y</a:t>
            </a:r>
            <a:r>
              <a:rPr sz="2000" b="1" spc="0" dirty="0">
                <a:latin typeface="+mj-lt"/>
                <a:cs typeface="Times New Roman"/>
              </a:rPr>
              <a:t>d</a:t>
            </a:r>
            <a:r>
              <a:rPr sz="2000" b="1" spc="-40" dirty="0">
                <a:latin typeface="+mj-lt"/>
                <a:cs typeface="Times New Roman"/>
              </a:rPr>
              <a:t>r</a:t>
            </a:r>
            <a:r>
              <a:rPr sz="2000" b="1" spc="0" dirty="0">
                <a:latin typeface="+mj-lt"/>
                <a:cs typeface="Times New Roman"/>
              </a:rPr>
              <a:t>ographic</a:t>
            </a:r>
            <a:r>
              <a:rPr sz="2000" b="1" spc="-15" dirty="0">
                <a:latin typeface="+mj-lt"/>
                <a:cs typeface="Times New Roman"/>
              </a:rPr>
              <a:t> </a:t>
            </a:r>
            <a:r>
              <a:rPr sz="2000" b="1" spc="0" dirty="0">
                <a:latin typeface="+mj-lt"/>
                <a:cs typeface="Times New Roman"/>
              </a:rPr>
              <a:t>Commis</a:t>
            </a:r>
            <a:r>
              <a:rPr sz="2000" b="1" spc="-10" dirty="0">
                <a:latin typeface="+mj-lt"/>
                <a:cs typeface="Times New Roman"/>
              </a:rPr>
              <a:t>s</a:t>
            </a:r>
            <a:r>
              <a:rPr sz="2000" b="1" spc="0" dirty="0">
                <a:latin typeface="+mj-lt"/>
                <a:cs typeface="Times New Roman"/>
              </a:rPr>
              <a:t>ion </a:t>
            </a:r>
            <a:r>
              <a:rPr lang="en-US" sz="2000" b="1" spc="0" dirty="0">
                <a:latin typeface="+mj-lt"/>
                <a:cs typeface="Times New Roman"/>
              </a:rPr>
              <a:t>(RSAHC)</a:t>
            </a:r>
          </a:p>
          <a:p>
            <a:pPr marR="114935" algn="ctr">
              <a:lnSpc>
                <a:spcPts val="2145"/>
              </a:lnSpc>
            </a:pPr>
            <a:endParaRPr lang="en-US" sz="2000" b="1" spc="20" dirty="0">
              <a:latin typeface="+mj-lt"/>
              <a:cs typeface="Times New Roman"/>
            </a:endParaRPr>
          </a:p>
          <a:p>
            <a:pPr marR="114935" algn="ctr">
              <a:lnSpc>
                <a:spcPts val="2145"/>
              </a:lnSpc>
            </a:pPr>
            <a:r>
              <a:rPr sz="2000" b="1" spc="20" dirty="0">
                <a:latin typeface="+mj-lt"/>
                <a:cs typeface="Times New Roman"/>
              </a:rPr>
              <a:t> </a:t>
            </a:r>
            <a:r>
              <a:rPr sz="2000" b="1" spc="0" dirty="0">
                <a:latin typeface="+mj-lt"/>
                <a:cs typeface="Times New Roman"/>
              </a:rPr>
              <a:t>Report</a:t>
            </a:r>
            <a:endParaRPr sz="2000" dirty="0">
              <a:latin typeface="+mj-lt"/>
              <a:cs typeface="Times New Roman"/>
            </a:endParaRPr>
          </a:p>
          <a:p>
            <a:pPr>
              <a:lnSpc>
                <a:spcPts val="1200"/>
              </a:lnSpc>
              <a:spcBef>
                <a:spcPts val="32"/>
              </a:spcBef>
            </a:pPr>
            <a:endParaRPr sz="1200" dirty="0">
              <a:latin typeface="+mj-lt"/>
            </a:endParaRPr>
          </a:p>
          <a:p>
            <a:pPr>
              <a:lnSpc>
                <a:spcPts val="500"/>
              </a:lnSpc>
              <a:spcBef>
                <a:spcPts val="25"/>
              </a:spcBef>
            </a:pPr>
            <a:endParaRPr sz="500" dirty="0">
              <a:latin typeface="+mj-lt"/>
            </a:endParaRPr>
          </a:p>
        </p:txBody>
      </p:sp>
      <p:sp>
        <p:nvSpPr>
          <p:cNvPr id="5" name="object 6"/>
          <p:cNvSpPr/>
          <p:nvPr/>
        </p:nvSpPr>
        <p:spPr>
          <a:xfrm>
            <a:off x="5105400" y="590550"/>
            <a:ext cx="1143000" cy="1238250"/>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solidFill>
                <a:prstClr val="black"/>
              </a:solidFill>
            </a:endParaRPr>
          </a:p>
        </p:txBody>
      </p:sp>
      <p:pic>
        <p:nvPicPr>
          <p:cNvPr id="7" name="Picture 6"/>
          <p:cNvPicPr/>
          <p:nvPr/>
        </p:nvPicPr>
        <p:blipFill>
          <a:blip r:embed="rId3" cstate="email">
            <a:extLst>
              <a:ext uri="{28A0092B-C50C-407E-A947-70E740481C1C}">
                <a14:useLocalDpi xmlns:a14="http://schemas.microsoft.com/office/drawing/2010/main"/>
              </a:ext>
            </a:extLst>
          </a:blip>
          <a:srcRect/>
          <a:stretch>
            <a:fillRect/>
          </a:stretch>
        </p:blipFill>
        <p:spPr bwMode="auto">
          <a:xfrm>
            <a:off x="2590800" y="457200"/>
            <a:ext cx="1066800" cy="1447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796648" y="3962400"/>
            <a:ext cx="1524635" cy="255904"/>
          </a:xfrm>
          <a:prstGeom prst="rect">
            <a:avLst/>
          </a:prstGeom>
        </p:spPr>
        <p:txBody>
          <a:bodyPr vert="horz" wrap="square" lIns="0" tIns="0" rIns="0" bIns="0" rtlCol="0">
            <a:noAutofit/>
          </a:bodyPr>
          <a:lstStyle/>
          <a:p>
            <a:pPr marL="12700"/>
            <a:endParaRPr sz="1600" dirty="0">
              <a:solidFill>
                <a:prstClr val="black"/>
              </a:solidFill>
              <a:latin typeface="Times New Roman"/>
              <a:cs typeface="Times New Roman"/>
            </a:endParaRPr>
          </a:p>
        </p:txBody>
      </p:sp>
      <p:sp>
        <p:nvSpPr>
          <p:cNvPr id="6" name="object 6"/>
          <p:cNvSpPr/>
          <p:nvPr/>
        </p:nvSpPr>
        <p:spPr>
          <a:xfrm>
            <a:off x="7988300" y="238125"/>
            <a:ext cx="850900" cy="113347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solidFill>
                <a:prstClr val="black"/>
              </a:solidFill>
            </a:endParaRPr>
          </a:p>
        </p:txBody>
      </p:sp>
      <p:sp>
        <p:nvSpPr>
          <p:cNvPr id="8" name="object 8"/>
          <p:cNvSpPr txBox="1"/>
          <p:nvPr/>
        </p:nvSpPr>
        <p:spPr>
          <a:xfrm>
            <a:off x="497205" y="1604093"/>
            <a:ext cx="7916545" cy="2128902"/>
          </a:xfrm>
          <a:prstGeom prst="rect">
            <a:avLst/>
          </a:prstGeom>
        </p:spPr>
        <p:txBody>
          <a:bodyPr vert="horz" wrap="square" lIns="0" tIns="0" rIns="0" bIns="0" rtlCol="0">
            <a:noAutofit/>
          </a:bodyPr>
          <a:lstStyle/>
          <a:p>
            <a:pPr marL="1965325" marR="2069464" algn="ctr"/>
            <a:r>
              <a:rPr lang="es-ES" sz="1600" b="1" dirty="0">
                <a:solidFill>
                  <a:prstClr val="black"/>
                </a:solidFill>
                <a:cs typeface="Times New Roman"/>
              </a:rPr>
              <a:t> </a:t>
            </a:r>
            <a:endParaRPr sz="1600" dirty="0">
              <a:solidFill>
                <a:prstClr val="black"/>
              </a:solidFill>
              <a:cs typeface="Times New Roman"/>
            </a:endParaRPr>
          </a:p>
          <a:p>
            <a:pPr marR="114935" algn="ctr">
              <a:lnSpc>
                <a:spcPts val="2145"/>
              </a:lnSpc>
            </a:pPr>
            <a:r>
              <a:rPr lang="en-US" sz="2000" b="1" dirty="0">
                <a:solidFill>
                  <a:prstClr val="black"/>
                </a:solidFill>
                <a:cs typeface="Times New Roman"/>
              </a:rPr>
              <a:t>ROPME Sea Area Hydrographic Commission (RSAHC)</a:t>
            </a:r>
            <a:endParaRPr sz="2000" dirty="0">
              <a:solidFill>
                <a:prstClr val="black"/>
              </a:solidFill>
              <a:cs typeface="Times New Roman"/>
            </a:endParaRPr>
          </a:p>
          <a:p>
            <a:pPr>
              <a:lnSpc>
                <a:spcPts val="1200"/>
              </a:lnSpc>
              <a:spcBef>
                <a:spcPts val="32"/>
              </a:spcBef>
            </a:pPr>
            <a:endParaRPr sz="1400" dirty="0">
              <a:solidFill>
                <a:prstClr val="black"/>
              </a:solidFill>
            </a:endParaRPr>
          </a:p>
          <a:p>
            <a:pPr marL="12700" marR="12700" algn="just"/>
            <a:r>
              <a:rPr lang="en-US" spc="-15" dirty="0">
                <a:solidFill>
                  <a:prstClr val="black"/>
                </a:solidFill>
                <a:cs typeface="Times New Roman"/>
              </a:rPr>
              <a:t>The ROPME Sea Area Hydrographic Commission (RSAHC) was established in 2000 in Tehran, Iran during a meeting attended by delegations from Kuwait, Saudi Arabia, Bahrain, Qatar, Oman, UAE, and IR Iran as Member States, and Pakistan, United Kingdom, Canada, Yemen, MENAS, and IHO representatives as observers. </a:t>
            </a:r>
            <a:endParaRPr sz="600" dirty="0">
              <a:solidFill>
                <a:prstClr val="black"/>
              </a:solidFill>
            </a:endParaRPr>
          </a:p>
        </p:txBody>
      </p:sp>
      <p:pic>
        <p:nvPicPr>
          <p:cNvPr id="1027" name="Picture 3" descr="F:\Mine\Hydrography\IHO\Map.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33599" y="3708000"/>
            <a:ext cx="4715849" cy="2997599"/>
          </a:xfrm>
          <a:prstGeom prst="rect">
            <a:avLst/>
          </a:prstGeom>
          <a:noFill/>
        </p:spPr>
      </p:pic>
      <p:pic>
        <p:nvPicPr>
          <p:cNvPr id="12" name="Picture 11"/>
          <p:cNvPicPr/>
          <p:nvPr/>
        </p:nvPicPr>
        <p:blipFill>
          <a:blip r:embed="rId4" cstate="email">
            <a:extLst>
              <a:ext uri="{28A0092B-C50C-407E-A947-70E740481C1C}">
                <a14:useLocalDpi xmlns:a14="http://schemas.microsoft.com/office/drawing/2010/main"/>
              </a:ext>
            </a:extLst>
          </a:blip>
          <a:srcRect/>
          <a:stretch>
            <a:fillRect/>
          </a:stretch>
        </p:blipFill>
        <p:spPr bwMode="auto">
          <a:xfrm>
            <a:off x="152400" y="152400"/>
            <a:ext cx="913379" cy="1323965"/>
          </a:xfrm>
          <a:prstGeom prst="rect">
            <a:avLst/>
          </a:prstGeom>
          <a:noFill/>
          <a:ln w="9525">
            <a:noFill/>
            <a:miter lim="800000"/>
            <a:headEnd/>
            <a:tailEnd/>
          </a:ln>
        </p:spPr>
      </p:pic>
      <p:sp>
        <p:nvSpPr>
          <p:cNvPr id="9" name="10 CuadroTexto"/>
          <p:cNvSpPr txBox="1"/>
          <p:nvPr/>
        </p:nvSpPr>
        <p:spPr>
          <a:xfrm>
            <a:off x="1676400" y="188893"/>
            <a:ext cx="5430863" cy="954107"/>
          </a:xfrm>
          <a:prstGeom prst="rect">
            <a:avLst/>
          </a:prstGeom>
          <a:noFill/>
        </p:spPr>
        <p:txBody>
          <a:bodyPr wrap="square" rtlCol="0">
            <a:spAutoFit/>
          </a:bodyPr>
          <a:lstStyle/>
          <a:p>
            <a:pPr marR="342900" lvl="0" algn="ctr"/>
            <a:r>
              <a:rPr lang="en-US" sz="1400" b="1" dirty="0">
                <a:solidFill>
                  <a:prstClr val="black"/>
                </a:solidFill>
                <a:cs typeface="Times New Roman"/>
              </a:rPr>
              <a:t>      11</a:t>
            </a:r>
            <a:r>
              <a:rPr lang="en-US" sz="1400" b="1" baseline="30000" dirty="0">
                <a:solidFill>
                  <a:prstClr val="black"/>
                </a:solidFill>
                <a:cs typeface="Times New Roman"/>
              </a:rPr>
              <a:t>th</a:t>
            </a:r>
            <a:r>
              <a:rPr lang="en-US" sz="1400" b="1" spc="-20" dirty="0">
                <a:solidFill>
                  <a:prstClr val="black"/>
                </a:solidFill>
                <a:cs typeface="Times New Roman"/>
              </a:rPr>
              <a:t> </a:t>
            </a:r>
            <a:r>
              <a:rPr lang="en-US" sz="1400" b="1" spc="-10" dirty="0">
                <a:solidFill>
                  <a:prstClr val="black"/>
                </a:solidFill>
                <a:cs typeface="Times New Roman"/>
              </a:rPr>
              <a:t>M</a:t>
            </a:r>
            <a:r>
              <a:rPr lang="en-US" sz="1400" b="1" dirty="0">
                <a:solidFill>
                  <a:prstClr val="black"/>
                </a:solidFill>
                <a:cs typeface="Times New Roman"/>
              </a:rPr>
              <a:t>EE</a:t>
            </a:r>
            <a:r>
              <a:rPr lang="en-US" sz="1400" b="1" spc="-10" dirty="0">
                <a:solidFill>
                  <a:prstClr val="black"/>
                </a:solidFill>
                <a:cs typeface="Times New Roman"/>
              </a:rPr>
              <a:t>T</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G</a:t>
            </a:r>
            <a:r>
              <a:rPr lang="en-US" sz="1400" b="1" spc="5" dirty="0">
                <a:solidFill>
                  <a:prstClr val="black"/>
                </a:solidFill>
                <a:cs typeface="Times New Roman"/>
              </a:rPr>
              <a:t> </a:t>
            </a:r>
            <a:r>
              <a:rPr lang="en-US" sz="1400" b="1" dirty="0">
                <a:solidFill>
                  <a:prstClr val="black"/>
                </a:solidFill>
                <a:cs typeface="Times New Roman"/>
              </a:rPr>
              <a:t>OF</a:t>
            </a:r>
            <a:r>
              <a:rPr lang="en-US" sz="1400" b="1" spc="-100" dirty="0">
                <a:solidFill>
                  <a:prstClr val="black"/>
                </a:solidFill>
                <a:cs typeface="Times New Roman"/>
              </a:rPr>
              <a:t> </a:t>
            </a:r>
            <a:r>
              <a:rPr lang="en-US" sz="1400" b="1" dirty="0">
                <a:solidFill>
                  <a:prstClr val="black"/>
                </a:solidFill>
                <a:cs typeface="Times New Roman"/>
              </a:rPr>
              <a:t>T</a:t>
            </a:r>
            <a:r>
              <a:rPr lang="en-US" sz="1400" b="1" spc="-5" dirty="0">
                <a:solidFill>
                  <a:prstClr val="black"/>
                </a:solidFill>
                <a:cs typeface="Times New Roman"/>
              </a:rPr>
              <a:t>H</a:t>
            </a:r>
            <a:r>
              <a:rPr lang="en-US" sz="1400" b="1" dirty="0">
                <a:solidFill>
                  <a:prstClr val="black"/>
                </a:solidFill>
                <a:cs typeface="Times New Roman"/>
              </a:rPr>
              <a:t>E</a:t>
            </a:r>
            <a:r>
              <a:rPr lang="en-US" sz="1400" b="1" spc="-5" dirty="0">
                <a:solidFill>
                  <a:prstClr val="black"/>
                </a:solidFill>
                <a:cs typeface="Times New Roman"/>
              </a:rPr>
              <a:t> </a:t>
            </a:r>
            <a:r>
              <a:rPr lang="en-US" sz="1400" b="1" dirty="0">
                <a:solidFill>
                  <a:prstClr val="black"/>
                </a:solidFill>
                <a:cs typeface="Times New Roman"/>
              </a:rPr>
              <a:t>IHO</a:t>
            </a:r>
            <a:r>
              <a:rPr lang="en-US" sz="1400" b="1" spc="-20" dirty="0">
                <a:solidFill>
                  <a:prstClr val="black"/>
                </a:solidFill>
                <a:cs typeface="Times New Roman"/>
              </a:rPr>
              <a:t> </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TER</a:t>
            </a:r>
            <a:r>
              <a:rPr lang="en-US" sz="1400" b="1" spc="-5" dirty="0">
                <a:solidFill>
                  <a:prstClr val="black"/>
                </a:solidFill>
                <a:cs typeface="Times New Roman"/>
              </a:rPr>
              <a:t>-REGIONAL </a:t>
            </a:r>
          </a:p>
          <a:p>
            <a:pPr marR="342900" lvl="0" algn="ctr"/>
            <a:r>
              <a:rPr lang="en-US" sz="1400" b="1" spc="-10" dirty="0">
                <a:solidFill>
                  <a:prstClr val="black"/>
                </a:solidFill>
                <a:cs typeface="Times New Roman"/>
              </a:rPr>
              <a:t>C</a:t>
            </a:r>
            <a:r>
              <a:rPr lang="en-US" sz="1400" b="1" dirty="0">
                <a:solidFill>
                  <a:prstClr val="black"/>
                </a:solidFill>
                <a:cs typeface="Times New Roman"/>
              </a:rPr>
              <a:t>OO</a:t>
            </a:r>
            <a:r>
              <a:rPr lang="en-US" sz="1400" b="1" spc="-10" dirty="0">
                <a:solidFill>
                  <a:prstClr val="black"/>
                </a:solidFill>
                <a:cs typeface="Times New Roman"/>
              </a:rPr>
              <a:t>RD</a:t>
            </a:r>
            <a:r>
              <a:rPr lang="en-US" sz="1400" b="1" dirty="0">
                <a:solidFill>
                  <a:prstClr val="black"/>
                </a:solidFill>
                <a:cs typeface="Times New Roman"/>
              </a:rPr>
              <a:t>I</a:t>
            </a:r>
            <a:r>
              <a:rPr lang="en-US" sz="1400" b="1" spc="-10" dirty="0">
                <a:solidFill>
                  <a:prstClr val="black"/>
                </a:solidFill>
                <a:cs typeface="Times New Roman"/>
              </a:rPr>
              <a:t>N</a:t>
            </a:r>
            <a:r>
              <a:rPr lang="en-US" sz="1400" b="1" spc="-114" dirty="0">
                <a:solidFill>
                  <a:prstClr val="black"/>
                </a:solidFill>
                <a:cs typeface="Times New Roman"/>
              </a:rPr>
              <a:t>A</a:t>
            </a:r>
            <a:r>
              <a:rPr lang="en-US" sz="1400" b="1" dirty="0">
                <a:solidFill>
                  <a:prstClr val="black"/>
                </a:solidFill>
                <a:cs typeface="Times New Roman"/>
              </a:rPr>
              <a:t>TI</a:t>
            </a:r>
            <a:r>
              <a:rPr lang="en-US" sz="1400" b="1" spc="-10" dirty="0">
                <a:solidFill>
                  <a:prstClr val="black"/>
                </a:solidFill>
                <a:cs typeface="Times New Roman"/>
              </a:rPr>
              <a:t>N</a:t>
            </a:r>
            <a:r>
              <a:rPr lang="en-US" sz="1400" b="1" dirty="0">
                <a:solidFill>
                  <a:prstClr val="black"/>
                </a:solidFill>
                <a:cs typeface="Times New Roman"/>
              </a:rPr>
              <a:t>G </a:t>
            </a:r>
            <a:r>
              <a:rPr lang="en-US" sz="1400" b="1" spc="-10" dirty="0">
                <a:solidFill>
                  <a:prstClr val="black"/>
                </a:solidFill>
                <a:cs typeface="Times New Roman"/>
              </a:rPr>
              <a:t>C</a:t>
            </a:r>
            <a:r>
              <a:rPr lang="en-US" sz="1400" b="1" dirty="0">
                <a:solidFill>
                  <a:prstClr val="black"/>
                </a:solidFill>
                <a:cs typeface="Times New Roman"/>
              </a:rPr>
              <a:t>O</a:t>
            </a:r>
            <a:r>
              <a:rPr lang="en-US" sz="1400" b="1" spc="-10" dirty="0">
                <a:solidFill>
                  <a:prstClr val="black"/>
                </a:solidFill>
                <a:cs typeface="Times New Roman"/>
              </a:rPr>
              <a:t>MM</a:t>
            </a:r>
            <a:r>
              <a:rPr lang="en-US" sz="1400" b="1" dirty="0">
                <a:solidFill>
                  <a:prstClr val="black"/>
                </a:solidFill>
                <a:cs typeface="Times New Roman"/>
              </a:rPr>
              <a:t>ITTEE </a:t>
            </a:r>
          </a:p>
          <a:p>
            <a:pPr marR="342900" lvl="0" algn="ctr"/>
            <a:r>
              <a:rPr lang="en-US" sz="1400" b="1" dirty="0">
                <a:solidFill>
                  <a:prstClr val="black"/>
                </a:solidFill>
                <a:cs typeface="Times New Roman"/>
              </a:rPr>
              <a:t>IHO-I</a:t>
            </a:r>
            <a:r>
              <a:rPr lang="en-US" sz="1400" b="1" spc="-10" dirty="0">
                <a:solidFill>
                  <a:prstClr val="black"/>
                </a:solidFill>
                <a:cs typeface="Times New Roman"/>
              </a:rPr>
              <a:t>RCC</a:t>
            </a:r>
            <a:r>
              <a:rPr lang="en-US" sz="1400" b="1" dirty="0">
                <a:solidFill>
                  <a:prstClr val="black"/>
                </a:solidFill>
                <a:cs typeface="Times New Roman"/>
              </a:rPr>
              <a:t> 11</a:t>
            </a:r>
          </a:p>
          <a:p>
            <a:pPr marR="342900" lvl="0" algn="ctr"/>
            <a:r>
              <a:rPr lang="en-US" sz="1400" b="1" spc="-10" dirty="0">
                <a:solidFill>
                  <a:prstClr val="black"/>
                </a:solidFill>
                <a:cs typeface="Times New Roman"/>
              </a:rPr>
              <a:t>Genoa, Italy</a:t>
            </a:r>
            <a:r>
              <a:rPr lang="en-US" sz="1400" b="1" spc="-20" dirty="0">
                <a:solidFill>
                  <a:prstClr val="black"/>
                </a:solidFill>
                <a:cs typeface="Times New Roman"/>
              </a:rPr>
              <a:t>  </a:t>
            </a:r>
            <a:r>
              <a:rPr lang="en-US" sz="1400" b="1" dirty="0">
                <a:solidFill>
                  <a:prstClr val="black"/>
                </a:solidFill>
                <a:cs typeface="Times New Roman"/>
              </a:rPr>
              <a:t>3-5</a:t>
            </a:r>
            <a:r>
              <a:rPr lang="en-US" sz="1400" b="1" spc="-35" dirty="0">
                <a:solidFill>
                  <a:prstClr val="black"/>
                </a:solidFill>
                <a:cs typeface="Times New Roman"/>
              </a:rPr>
              <a:t> </a:t>
            </a:r>
            <a:r>
              <a:rPr lang="en-US" sz="1400" b="1" dirty="0">
                <a:solidFill>
                  <a:prstClr val="black"/>
                </a:solidFill>
                <a:cs typeface="Times New Roman"/>
              </a:rPr>
              <a:t>June</a:t>
            </a:r>
            <a:r>
              <a:rPr lang="en-US" sz="1400" b="1" spc="-15" dirty="0">
                <a:solidFill>
                  <a:prstClr val="black"/>
                </a:solidFill>
                <a:cs typeface="Times New Roman"/>
              </a:rPr>
              <a:t> </a:t>
            </a:r>
            <a:r>
              <a:rPr lang="en-US" sz="1400" b="1" dirty="0">
                <a:solidFill>
                  <a:prstClr val="black"/>
                </a:solidFill>
                <a:cs typeface="Times New Roman"/>
              </a:rPr>
              <a:t>2019</a:t>
            </a:r>
            <a:endParaRPr lang="es-UY" sz="1400" dirty="0">
              <a:solidFill>
                <a:prstClr val="black"/>
              </a:solidFill>
            </a:endParaRPr>
          </a:p>
        </p:txBody>
      </p:sp>
    </p:spTree>
    <p:extLst>
      <p:ext uri="{BB962C8B-B14F-4D97-AF65-F5344CB8AC3E}">
        <p14:creationId xmlns:p14="http://schemas.microsoft.com/office/powerpoint/2010/main" val="3198216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609600" y="1676400"/>
            <a:ext cx="7916545" cy="4267200"/>
          </a:xfrm>
          <a:prstGeom prst="rect">
            <a:avLst/>
          </a:prstGeom>
        </p:spPr>
        <p:txBody>
          <a:bodyPr vert="horz" wrap="square" lIns="0" tIns="0" rIns="0" bIns="0" rtlCol="0">
            <a:noAutofit/>
          </a:bodyPr>
          <a:lstStyle/>
          <a:p>
            <a:pPr>
              <a:lnSpc>
                <a:spcPts val="2200"/>
              </a:lnSpc>
            </a:pPr>
            <a:r>
              <a:rPr lang="en-US" sz="2000" b="1" u="sng" dirty="0">
                <a:cs typeface="Times New Roman" pitchFamily="18" charset="0"/>
              </a:rPr>
              <a:t>Organization:</a:t>
            </a:r>
          </a:p>
          <a:p>
            <a:pPr>
              <a:lnSpc>
                <a:spcPts val="2200"/>
              </a:lnSpc>
            </a:pPr>
            <a:endParaRPr lang="en-US" sz="2000" b="1" u="sng" dirty="0">
              <a:cs typeface="Times New Roman" pitchFamily="18" charset="0"/>
            </a:endParaRPr>
          </a:p>
          <a:p>
            <a:pPr>
              <a:lnSpc>
                <a:spcPts val="2200"/>
              </a:lnSpc>
            </a:pPr>
            <a:r>
              <a:rPr lang="en-US" sz="1600" b="1" dirty="0">
                <a:cs typeface="Times New Roman" pitchFamily="18" charset="0"/>
              </a:rPr>
              <a:t>Chair:		</a:t>
            </a:r>
            <a:r>
              <a:rPr lang="en-US" sz="1600" dirty="0"/>
              <a:t>Mr. </a:t>
            </a:r>
            <a:r>
              <a:rPr lang="en-US" sz="1600" dirty="0">
                <a:solidFill>
                  <a:prstClr val="black"/>
                </a:solidFill>
              </a:rPr>
              <a:t>Ali Reza </a:t>
            </a:r>
            <a:r>
              <a:rPr lang="en-US" sz="1600" dirty="0" err="1"/>
              <a:t>Khojatesh</a:t>
            </a:r>
            <a:r>
              <a:rPr lang="en-US" sz="1600" dirty="0"/>
              <a:t>                       IR of Iran</a:t>
            </a:r>
            <a:endParaRPr lang="es-UY" sz="1600" dirty="0">
              <a:cs typeface="Times New Roman" pitchFamily="18" charset="0"/>
            </a:endParaRPr>
          </a:p>
          <a:p>
            <a:pPr>
              <a:lnSpc>
                <a:spcPts val="2200"/>
              </a:lnSpc>
            </a:pPr>
            <a:r>
              <a:rPr lang="en-US" sz="1600" dirty="0">
                <a:cs typeface="Times New Roman" pitchFamily="18" charset="0"/>
              </a:rPr>
              <a:t> </a:t>
            </a:r>
            <a:endParaRPr lang="es-UY" sz="1600" dirty="0">
              <a:cs typeface="Times New Roman" pitchFamily="18" charset="0"/>
            </a:endParaRPr>
          </a:p>
          <a:p>
            <a:pPr>
              <a:lnSpc>
                <a:spcPts val="2200"/>
              </a:lnSpc>
            </a:pPr>
            <a:r>
              <a:rPr lang="es-UY" sz="1600" b="1" dirty="0">
                <a:cs typeface="Times New Roman" pitchFamily="18" charset="0"/>
              </a:rPr>
              <a:t>Vice-</a:t>
            </a:r>
            <a:r>
              <a:rPr lang="es-UY" sz="1600" b="1" dirty="0" err="1">
                <a:cs typeface="Times New Roman" pitchFamily="18" charset="0"/>
              </a:rPr>
              <a:t>Chair</a:t>
            </a:r>
            <a:r>
              <a:rPr lang="es-UY" sz="1600" b="1" dirty="0">
                <a:cs typeface="Times New Roman" pitchFamily="18" charset="0"/>
              </a:rPr>
              <a:t>:	</a:t>
            </a:r>
            <a:r>
              <a:rPr lang="en-US" sz="1600" dirty="0"/>
              <a:t>Mr. </a:t>
            </a:r>
            <a:r>
              <a:rPr lang="en-US" sz="1600" dirty="0" err="1"/>
              <a:t>Hamdan</a:t>
            </a:r>
            <a:r>
              <a:rPr lang="en-US" sz="1600" dirty="0"/>
              <a:t> Al </a:t>
            </a:r>
            <a:r>
              <a:rPr lang="en-US" sz="1600" dirty="0" err="1"/>
              <a:t>Yahmadi</a:t>
            </a:r>
            <a:r>
              <a:rPr lang="en-US" sz="1600" dirty="0"/>
              <a:t> 	   Oman</a:t>
            </a:r>
            <a:endParaRPr lang="en-US" sz="1600" b="1" dirty="0">
              <a:cs typeface="Times New Roman" pitchFamily="18" charset="0"/>
            </a:endParaRPr>
          </a:p>
          <a:p>
            <a:endParaRPr lang="en-US" sz="1600" b="1" dirty="0">
              <a:cs typeface="Times New Roman" pitchFamily="18" charset="0"/>
            </a:endParaRPr>
          </a:p>
          <a:p>
            <a:r>
              <a:rPr lang="en-US" sz="1600" b="1" dirty="0">
                <a:cs typeface="Times New Roman" pitchFamily="18" charset="0"/>
              </a:rPr>
              <a:t>Full Members: </a:t>
            </a:r>
            <a:r>
              <a:rPr lang="en-US" sz="1600" dirty="0"/>
              <a:t>Bahrain, IR of Iran, Kuwait, Oman, Pakistan, Qatar, Saudi Arabia, and United Arab Emirates (UAE)</a:t>
            </a:r>
            <a:endParaRPr lang="es-UY" sz="1600" dirty="0">
              <a:cs typeface="Times New Roman" pitchFamily="18" charset="0"/>
            </a:endParaRPr>
          </a:p>
          <a:p>
            <a:pPr>
              <a:lnSpc>
                <a:spcPts val="2200"/>
              </a:lnSpc>
            </a:pPr>
            <a:endParaRPr lang="en-US" sz="1600" b="1" dirty="0">
              <a:cs typeface="Times New Roman" pitchFamily="18" charset="0"/>
            </a:endParaRPr>
          </a:p>
          <a:p>
            <a:pPr>
              <a:lnSpc>
                <a:spcPts val="2200"/>
              </a:lnSpc>
            </a:pPr>
            <a:r>
              <a:rPr lang="en-US" sz="1600" b="1" dirty="0">
                <a:cs typeface="Times New Roman" pitchFamily="18" charset="0"/>
              </a:rPr>
              <a:t>Associate members: </a:t>
            </a:r>
            <a:r>
              <a:rPr lang="en-US" sz="1600" dirty="0"/>
              <a:t>France, Iraq, United Kingdom, and United States of America</a:t>
            </a:r>
            <a:r>
              <a:rPr lang="en-US" sz="1600" dirty="0">
                <a:cs typeface="Times New Roman" pitchFamily="18" charset="0"/>
              </a:rPr>
              <a:t>. </a:t>
            </a:r>
            <a:endParaRPr lang="es-UY" sz="1600" dirty="0">
              <a:cs typeface="Times New Roman" pitchFamily="18" charset="0"/>
            </a:endParaRPr>
          </a:p>
          <a:p>
            <a:endParaRPr lang="en-US" sz="1600" b="1" dirty="0">
              <a:cs typeface="Times New Roman" pitchFamily="18" charset="0"/>
            </a:endParaRPr>
          </a:p>
          <a:p>
            <a:r>
              <a:rPr lang="en-US" sz="1600" b="1" dirty="0">
                <a:cs typeface="Times New Roman" pitchFamily="18" charset="0"/>
              </a:rPr>
              <a:t>Observers: </a:t>
            </a:r>
          </a:p>
          <a:p>
            <a:r>
              <a:rPr lang="en-US" sz="1600" dirty="0"/>
              <a:t>Regional Organization for the Protection of the Marine Environment (ROPME), Middle East Navigation Service (MENAS), International Association of Marine Aids to Navigation and Lighthouse Authorities (IALA), and Arabian Maritime and Navigation Aids Services LLC (AMNAS)</a:t>
            </a:r>
            <a:endParaRPr lang="en-US" sz="1600" dirty="0">
              <a:cs typeface="Times New Roman" pitchFamily="18" charset="0"/>
            </a:endParaRPr>
          </a:p>
          <a:p>
            <a:pPr>
              <a:lnSpc>
                <a:spcPts val="2200"/>
              </a:lnSpc>
            </a:pPr>
            <a:endParaRPr lang="es-UY" sz="1600" dirty="0">
              <a:cs typeface="Times New Roman" pitchFamily="18" charset="0"/>
            </a:endParaRPr>
          </a:p>
        </p:txBody>
      </p:sp>
      <p:sp>
        <p:nvSpPr>
          <p:cNvPr id="9" name="object 6"/>
          <p:cNvSpPr/>
          <p:nvPr/>
        </p:nvSpPr>
        <p:spPr>
          <a:xfrm>
            <a:off x="7988300" y="238125"/>
            <a:ext cx="850900" cy="113347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solidFill>
                <a:prstClr val="black"/>
              </a:solidFill>
            </a:endParaRPr>
          </a:p>
        </p:txBody>
      </p:sp>
      <p:pic>
        <p:nvPicPr>
          <p:cNvPr id="10" name="Picture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152400"/>
            <a:ext cx="913379" cy="1323965"/>
          </a:xfrm>
          <a:prstGeom prst="rect">
            <a:avLst/>
          </a:prstGeom>
          <a:noFill/>
          <a:ln w="9525">
            <a:noFill/>
            <a:miter lim="800000"/>
            <a:headEnd/>
            <a:tailEnd/>
          </a:ln>
        </p:spPr>
      </p:pic>
      <p:sp>
        <p:nvSpPr>
          <p:cNvPr id="12" name="10 CuadroTexto"/>
          <p:cNvSpPr txBox="1"/>
          <p:nvPr/>
        </p:nvSpPr>
        <p:spPr>
          <a:xfrm>
            <a:off x="1676400" y="188893"/>
            <a:ext cx="5430863" cy="954107"/>
          </a:xfrm>
          <a:prstGeom prst="rect">
            <a:avLst/>
          </a:prstGeom>
          <a:noFill/>
        </p:spPr>
        <p:txBody>
          <a:bodyPr wrap="square" rtlCol="0">
            <a:spAutoFit/>
          </a:bodyPr>
          <a:lstStyle/>
          <a:p>
            <a:pPr marR="342900" lvl="0" algn="ctr"/>
            <a:r>
              <a:rPr lang="en-US" sz="1400" b="1" dirty="0">
                <a:solidFill>
                  <a:prstClr val="black"/>
                </a:solidFill>
                <a:cs typeface="Times New Roman"/>
              </a:rPr>
              <a:t>      11</a:t>
            </a:r>
            <a:r>
              <a:rPr lang="en-US" sz="1400" b="1" baseline="30000" dirty="0">
                <a:solidFill>
                  <a:prstClr val="black"/>
                </a:solidFill>
                <a:cs typeface="Times New Roman"/>
              </a:rPr>
              <a:t>th</a:t>
            </a:r>
            <a:r>
              <a:rPr lang="en-US" sz="1400" b="1" spc="-20" dirty="0">
                <a:solidFill>
                  <a:prstClr val="black"/>
                </a:solidFill>
                <a:cs typeface="Times New Roman"/>
              </a:rPr>
              <a:t> </a:t>
            </a:r>
            <a:r>
              <a:rPr lang="en-US" sz="1400" b="1" spc="-10" dirty="0">
                <a:solidFill>
                  <a:prstClr val="black"/>
                </a:solidFill>
                <a:cs typeface="Times New Roman"/>
              </a:rPr>
              <a:t>M</a:t>
            </a:r>
            <a:r>
              <a:rPr lang="en-US" sz="1400" b="1" dirty="0">
                <a:solidFill>
                  <a:prstClr val="black"/>
                </a:solidFill>
                <a:cs typeface="Times New Roman"/>
              </a:rPr>
              <a:t>EE</a:t>
            </a:r>
            <a:r>
              <a:rPr lang="en-US" sz="1400" b="1" spc="-10" dirty="0">
                <a:solidFill>
                  <a:prstClr val="black"/>
                </a:solidFill>
                <a:cs typeface="Times New Roman"/>
              </a:rPr>
              <a:t>T</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G</a:t>
            </a:r>
            <a:r>
              <a:rPr lang="en-US" sz="1400" b="1" spc="5" dirty="0">
                <a:solidFill>
                  <a:prstClr val="black"/>
                </a:solidFill>
                <a:cs typeface="Times New Roman"/>
              </a:rPr>
              <a:t> </a:t>
            </a:r>
            <a:r>
              <a:rPr lang="en-US" sz="1400" b="1" dirty="0">
                <a:solidFill>
                  <a:prstClr val="black"/>
                </a:solidFill>
                <a:cs typeface="Times New Roman"/>
              </a:rPr>
              <a:t>OF</a:t>
            </a:r>
            <a:r>
              <a:rPr lang="en-US" sz="1400" b="1" spc="-100" dirty="0">
                <a:solidFill>
                  <a:prstClr val="black"/>
                </a:solidFill>
                <a:cs typeface="Times New Roman"/>
              </a:rPr>
              <a:t> </a:t>
            </a:r>
            <a:r>
              <a:rPr lang="en-US" sz="1400" b="1" dirty="0">
                <a:solidFill>
                  <a:prstClr val="black"/>
                </a:solidFill>
                <a:cs typeface="Times New Roman"/>
              </a:rPr>
              <a:t>T</a:t>
            </a:r>
            <a:r>
              <a:rPr lang="en-US" sz="1400" b="1" spc="-5" dirty="0">
                <a:solidFill>
                  <a:prstClr val="black"/>
                </a:solidFill>
                <a:cs typeface="Times New Roman"/>
              </a:rPr>
              <a:t>H</a:t>
            </a:r>
            <a:r>
              <a:rPr lang="en-US" sz="1400" b="1" dirty="0">
                <a:solidFill>
                  <a:prstClr val="black"/>
                </a:solidFill>
                <a:cs typeface="Times New Roman"/>
              </a:rPr>
              <a:t>E</a:t>
            </a:r>
            <a:r>
              <a:rPr lang="en-US" sz="1400" b="1" spc="-5" dirty="0">
                <a:solidFill>
                  <a:prstClr val="black"/>
                </a:solidFill>
                <a:cs typeface="Times New Roman"/>
              </a:rPr>
              <a:t> </a:t>
            </a:r>
            <a:r>
              <a:rPr lang="en-US" sz="1400" b="1" dirty="0">
                <a:solidFill>
                  <a:prstClr val="black"/>
                </a:solidFill>
                <a:cs typeface="Times New Roman"/>
              </a:rPr>
              <a:t>IHO</a:t>
            </a:r>
            <a:r>
              <a:rPr lang="en-US" sz="1400" b="1" spc="-20" dirty="0">
                <a:solidFill>
                  <a:prstClr val="black"/>
                </a:solidFill>
                <a:cs typeface="Times New Roman"/>
              </a:rPr>
              <a:t> </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TER</a:t>
            </a:r>
            <a:r>
              <a:rPr lang="en-US" sz="1400" b="1" spc="-5" dirty="0">
                <a:solidFill>
                  <a:prstClr val="black"/>
                </a:solidFill>
                <a:cs typeface="Times New Roman"/>
              </a:rPr>
              <a:t>-REGIONAL </a:t>
            </a:r>
          </a:p>
          <a:p>
            <a:pPr marR="342900" lvl="0" algn="ctr"/>
            <a:r>
              <a:rPr lang="en-US" sz="1400" b="1" spc="-10" dirty="0">
                <a:solidFill>
                  <a:prstClr val="black"/>
                </a:solidFill>
                <a:cs typeface="Times New Roman"/>
              </a:rPr>
              <a:t>C</a:t>
            </a:r>
            <a:r>
              <a:rPr lang="en-US" sz="1400" b="1" dirty="0">
                <a:solidFill>
                  <a:prstClr val="black"/>
                </a:solidFill>
                <a:cs typeface="Times New Roman"/>
              </a:rPr>
              <a:t>OO</a:t>
            </a:r>
            <a:r>
              <a:rPr lang="en-US" sz="1400" b="1" spc="-10" dirty="0">
                <a:solidFill>
                  <a:prstClr val="black"/>
                </a:solidFill>
                <a:cs typeface="Times New Roman"/>
              </a:rPr>
              <a:t>RD</a:t>
            </a:r>
            <a:r>
              <a:rPr lang="en-US" sz="1400" b="1" dirty="0">
                <a:solidFill>
                  <a:prstClr val="black"/>
                </a:solidFill>
                <a:cs typeface="Times New Roman"/>
              </a:rPr>
              <a:t>I</a:t>
            </a:r>
            <a:r>
              <a:rPr lang="en-US" sz="1400" b="1" spc="-10" dirty="0">
                <a:solidFill>
                  <a:prstClr val="black"/>
                </a:solidFill>
                <a:cs typeface="Times New Roman"/>
              </a:rPr>
              <a:t>N</a:t>
            </a:r>
            <a:r>
              <a:rPr lang="en-US" sz="1400" b="1" spc="-114" dirty="0">
                <a:solidFill>
                  <a:prstClr val="black"/>
                </a:solidFill>
                <a:cs typeface="Times New Roman"/>
              </a:rPr>
              <a:t>A</a:t>
            </a:r>
            <a:r>
              <a:rPr lang="en-US" sz="1400" b="1" dirty="0">
                <a:solidFill>
                  <a:prstClr val="black"/>
                </a:solidFill>
                <a:cs typeface="Times New Roman"/>
              </a:rPr>
              <a:t>TI</a:t>
            </a:r>
            <a:r>
              <a:rPr lang="en-US" sz="1400" b="1" spc="-10" dirty="0">
                <a:solidFill>
                  <a:prstClr val="black"/>
                </a:solidFill>
                <a:cs typeface="Times New Roman"/>
              </a:rPr>
              <a:t>N</a:t>
            </a:r>
            <a:r>
              <a:rPr lang="en-US" sz="1400" b="1" dirty="0">
                <a:solidFill>
                  <a:prstClr val="black"/>
                </a:solidFill>
                <a:cs typeface="Times New Roman"/>
              </a:rPr>
              <a:t>G </a:t>
            </a:r>
            <a:r>
              <a:rPr lang="en-US" sz="1400" b="1" spc="-10" dirty="0">
                <a:solidFill>
                  <a:prstClr val="black"/>
                </a:solidFill>
                <a:cs typeface="Times New Roman"/>
              </a:rPr>
              <a:t>C</a:t>
            </a:r>
            <a:r>
              <a:rPr lang="en-US" sz="1400" b="1" dirty="0">
                <a:solidFill>
                  <a:prstClr val="black"/>
                </a:solidFill>
                <a:cs typeface="Times New Roman"/>
              </a:rPr>
              <a:t>O</a:t>
            </a:r>
            <a:r>
              <a:rPr lang="en-US" sz="1400" b="1" spc="-10" dirty="0">
                <a:solidFill>
                  <a:prstClr val="black"/>
                </a:solidFill>
                <a:cs typeface="Times New Roman"/>
              </a:rPr>
              <a:t>MM</a:t>
            </a:r>
            <a:r>
              <a:rPr lang="en-US" sz="1400" b="1" dirty="0">
                <a:solidFill>
                  <a:prstClr val="black"/>
                </a:solidFill>
                <a:cs typeface="Times New Roman"/>
              </a:rPr>
              <a:t>ITTEE </a:t>
            </a:r>
          </a:p>
          <a:p>
            <a:pPr marR="342900" lvl="0" algn="ctr"/>
            <a:r>
              <a:rPr lang="en-US" sz="1400" b="1" dirty="0">
                <a:solidFill>
                  <a:prstClr val="black"/>
                </a:solidFill>
                <a:cs typeface="Times New Roman"/>
              </a:rPr>
              <a:t>IHO-I</a:t>
            </a:r>
            <a:r>
              <a:rPr lang="en-US" sz="1400" b="1" spc="-10" dirty="0">
                <a:solidFill>
                  <a:prstClr val="black"/>
                </a:solidFill>
                <a:cs typeface="Times New Roman"/>
              </a:rPr>
              <a:t>RCC</a:t>
            </a:r>
            <a:r>
              <a:rPr lang="en-US" sz="1400" b="1" dirty="0">
                <a:solidFill>
                  <a:prstClr val="black"/>
                </a:solidFill>
                <a:cs typeface="Times New Roman"/>
              </a:rPr>
              <a:t> 11</a:t>
            </a:r>
          </a:p>
          <a:p>
            <a:pPr marR="342900" lvl="0" algn="ctr"/>
            <a:r>
              <a:rPr lang="en-US" sz="1400" b="1" spc="-10" dirty="0">
                <a:solidFill>
                  <a:prstClr val="black"/>
                </a:solidFill>
                <a:cs typeface="Times New Roman"/>
              </a:rPr>
              <a:t>Genoa, Italy</a:t>
            </a:r>
            <a:r>
              <a:rPr lang="en-US" sz="1400" b="1" spc="-20" dirty="0">
                <a:solidFill>
                  <a:prstClr val="black"/>
                </a:solidFill>
                <a:cs typeface="Times New Roman"/>
              </a:rPr>
              <a:t>  </a:t>
            </a:r>
            <a:r>
              <a:rPr lang="en-US" sz="1400" b="1" dirty="0">
                <a:solidFill>
                  <a:prstClr val="black"/>
                </a:solidFill>
                <a:cs typeface="Times New Roman"/>
              </a:rPr>
              <a:t>3-5</a:t>
            </a:r>
            <a:r>
              <a:rPr lang="en-US" sz="1400" b="1" spc="-35" dirty="0">
                <a:solidFill>
                  <a:prstClr val="black"/>
                </a:solidFill>
                <a:cs typeface="Times New Roman"/>
              </a:rPr>
              <a:t> </a:t>
            </a:r>
            <a:r>
              <a:rPr lang="en-US" sz="1400" b="1" dirty="0">
                <a:solidFill>
                  <a:prstClr val="black"/>
                </a:solidFill>
                <a:cs typeface="Times New Roman"/>
              </a:rPr>
              <a:t>June</a:t>
            </a:r>
            <a:r>
              <a:rPr lang="en-US" sz="1400" b="1" spc="-15" dirty="0">
                <a:solidFill>
                  <a:prstClr val="black"/>
                </a:solidFill>
                <a:cs typeface="Times New Roman"/>
              </a:rPr>
              <a:t> </a:t>
            </a:r>
            <a:r>
              <a:rPr lang="en-US" sz="1400" b="1" dirty="0">
                <a:solidFill>
                  <a:prstClr val="black"/>
                </a:solidFill>
                <a:cs typeface="Times New Roman"/>
              </a:rPr>
              <a:t>2019</a:t>
            </a:r>
            <a:endParaRPr lang="es-UY" sz="1400" dirty="0">
              <a:solidFill>
                <a:prstClr val="black"/>
              </a:solidFill>
            </a:endParaRPr>
          </a:p>
        </p:txBody>
      </p:sp>
    </p:spTree>
    <p:extLst>
      <p:ext uri="{BB962C8B-B14F-4D97-AF65-F5344CB8AC3E}">
        <p14:creationId xmlns:p14="http://schemas.microsoft.com/office/powerpoint/2010/main" val="4092070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04800" y="1488088"/>
            <a:ext cx="8382000" cy="1733045"/>
          </a:xfrm>
          <a:prstGeom prst="rect">
            <a:avLst/>
          </a:prstGeom>
        </p:spPr>
        <p:txBody>
          <a:bodyPr vert="horz" wrap="square" lIns="0" tIns="0" rIns="0" bIns="0" rtlCol="0">
            <a:noAutofit/>
          </a:bodyPr>
          <a:lstStyle/>
          <a:p>
            <a:pPr marL="12700"/>
            <a:r>
              <a:rPr lang="es-ES" sz="1600" b="1" spc="-10" dirty="0" err="1">
                <a:cs typeface="Times New Roman"/>
              </a:rPr>
              <a:t>Last</a:t>
            </a:r>
            <a:r>
              <a:rPr lang="es-ES" sz="1600" b="1" spc="-10" dirty="0">
                <a:cs typeface="Times New Roman"/>
              </a:rPr>
              <a:t> Meeting: </a:t>
            </a:r>
            <a:r>
              <a:rPr lang="en-US" sz="1600" dirty="0"/>
              <a:t>8th meeting in Islamabad, Pakistan, 18-20 February 2019</a:t>
            </a:r>
            <a:endParaRPr lang="en-US" altLang="en-US" sz="1600" b="1" dirty="0"/>
          </a:p>
          <a:p>
            <a:r>
              <a:rPr lang="en-US" altLang="en-US" sz="1600" b="1" dirty="0"/>
              <a:t>Next meeting:</a:t>
            </a:r>
            <a:r>
              <a:rPr lang="en-US" sz="1600" dirty="0"/>
              <a:t> </a:t>
            </a:r>
          </a:p>
          <a:p>
            <a:pPr marL="285750" indent="-285750">
              <a:buFont typeface="Wingdings" panose="05000000000000000000" pitchFamily="2" charset="2"/>
              <a:buChar char="ü"/>
            </a:pPr>
            <a:r>
              <a:rPr lang="en-US" sz="1600" dirty="0"/>
              <a:t>2nd  extraordinary meeting of RSAHC may be scheduled prior to IHO Assembly Meeting in 2020</a:t>
            </a:r>
          </a:p>
          <a:p>
            <a:pPr marL="285750" indent="-285750">
              <a:buFont typeface="Wingdings" panose="05000000000000000000" pitchFamily="2" charset="2"/>
              <a:buChar char="ü"/>
            </a:pPr>
            <a:r>
              <a:rPr lang="en-US" sz="1600" dirty="0"/>
              <a:t>9th meeting will take place tentatively in February 2021 (the venue and exact date is to be determined subsequently).</a:t>
            </a:r>
          </a:p>
          <a:p>
            <a:r>
              <a:rPr lang="en-US" sz="1600" b="1" dirty="0"/>
              <a:t>Current RSAHC Working Groups:</a:t>
            </a:r>
            <a:endParaRPr lang="en-US" sz="1600" dirty="0"/>
          </a:p>
          <a:p>
            <a:r>
              <a:rPr lang="en-US" sz="1600" dirty="0"/>
              <a:t>RSA INT/ENC Chart Coordination working Group (RSAICCWG), Coordinator IR of Iran </a:t>
            </a:r>
            <a:endParaRPr lang="en-US" altLang="en-US" sz="1600" dirty="0"/>
          </a:p>
        </p:txBody>
      </p:sp>
      <p:sp>
        <p:nvSpPr>
          <p:cNvPr id="9" name="object 6"/>
          <p:cNvSpPr/>
          <p:nvPr/>
        </p:nvSpPr>
        <p:spPr>
          <a:xfrm>
            <a:off x="7988300" y="238125"/>
            <a:ext cx="850900" cy="113347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solidFill>
                <a:prstClr val="black"/>
              </a:solidFill>
            </a:endParaRPr>
          </a:p>
        </p:txBody>
      </p:sp>
      <p:pic>
        <p:nvPicPr>
          <p:cNvPr id="10" name="Picture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152400"/>
            <a:ext cx="913379" cy="1323965"/>
          </a:xfrm>
          <a:prstGeom prst="rect">
            <a:avLst/>
          </a:prstGeom>
          <a:noFill/>
          <a:ln w="9525">
            <a:noFill/>
            <a:miter lim="800000"/>
            <a:headEnd/>
            <a:tailEnd/>
          </a:ln>
        </p:spPr>
      </p:pic>
      <p:sp>
        <p:nvSpPr>
          <p:cNvPr id="7" name="10 CuadroTexto"/>
          <p:cNvSpPr txBox="1"/>
          <p:nvPr/>
        </p:nvSpPr>
        <p:spPr>
          <a:xfrm>
            <a:off x="1676400" y="188893"/>
            <a:ext cx="5430863" cy="954107"/>
          </a:xfrm>
          <a:prstGeom prst="rect">
            <a:avLst/>
          </a:prstGeom>
          <a:noFill/>
        </p:spPr>
        <p:txBody>
          <a:bodyPr wrap="square" rtlCol="0">
            <a:spAutoFit/>
          </a:bodyPr>
          <a:lstStyle/>
          <a:p>
            <a:pPr marR="342900" lvl="0" algn="ctr"/>
            <a:r>
              <a:rPr lang="en-US" sz="1400" b="1" dirty="0">
                <a:solidFill>
                  <a:prstClr val="black"/>
                </a:solidFill>
                <a:cs typeface="Times New Roman"/>
              </a:rPr>
              <a:t>      11</a:t>
            </a:r>
            <a:r>
              <a:rPr lang="en-US" sz="1400" b="1" baseline="30000" dirty="0">
                <a:solidFill>
                  <a:prstClr val="black"/>
                </a:solidFill>
                <a:cs typeface="Times New Roman"/>
              </a:rPr>
              <a:t>th</a:t>
            </a:r>
            <a:r>
              <a:rPr lang="en-US" sz="1400" b="1" spc="-20" dirty="0">
                <a:solidFill>
                  <a:prstClr val="black"/>
                </a:solidFill>
                <a:cs typeface="Times New Roman"/>
              </a:rPr>
              <a:t> </a:t>
            </a:r>
            <a:r>
              <a:rPr lang="en-US" sz="1400" b="1" spc="-10" dirty="0">
                <a:solidFill>
                  <a:prstClr val="black"/>
                </a:solidFill>
                <a:cs typeface="Times New Roman"/>
              </a:rPr>
              <a:t>M</a:t>
            </a:r>
            <a:r>
              <a:rPr lang="en-US" sz="1400" b="1" dirty="0">
                <a:solidFill>
                  <a:prstClr val="black"/>
                </a:solidFill>
                <a:cs typeface="Times New Roman"/>
              </a:rPr>
              <a:t>EE</a:t>
            </a:r>
            <a:r>
              <a:rPr lang="en-US" sz="1400" b="1" spc="-10" dirty="0">
                <a:solidFill>
                  <a:prstClr val="black"/>
                </a:solidFill>
                <a:cs typeface="Times New Roman"/>
              </a:rPr>
              <a:t>T</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G</a:t>
            </a:r>
            <a:r>
              <a:rPr lang="en-US" sz="1400" b="1" spc="5" dirty="0">
                <a:solidFill>
                  <a:prstClr val="black"/>
                </a:solidFill>
                <a:cs typeface="Times New Roman"/>
              </a:rPr>
              <a:t> </a:t>
            </a:r>
            <a:r>
              <a:rPr lang="en-US" sz="1400" b="1" dirty="0">
                <a:solidFill>
                  <a:prstClr val="black"/>
                </a:solidFill>
                <a:cs typeface="Times New Roman"/>
              </a:rPr>
              <a:t>OF</a:t>
            </a:r>
            <a:r>
              <a:rPr lang="en-US" sz="1400" b="1" spc="-100" dirty="0">
                <a:solidFill>
                  <a:prstClr val="black"/>
                </a:solidFill>
                <a:cs typeface="Times New Roman"/>
              </a:rPr>
              <a:t> </a:t>
            </a:r>
            <a:r>
              <a:rPr lang="en-US" sz="1400" b="1" dirty="0">
                <a:solidFill>
                  <a:prstClr val="black"/>
                </a:solidFill>
                <a:cs typeface="Times New Roman"/>
              </a:rPr>
              <a:t>T</a:t>
            </a:r>
            <a:r>
              <a:rPr lang="en-US" sz="1400" b="1" spc="-5" dirty="0">
                <a:solidFill>
                  <a:prstClr val="black"/>
                </a:solidFill>
                <a:cs typeface="Times New Roman"/>
              </a:rPr>
              <a:t>H</a:t>
            </a:r>
            <a:r>
              <a:rPr lang="en-US" sz="1400" b="1" dirty="0">
                <a:solidFill>
                  <a:prstClr val="black"/>
                </a:solidFill>
                <a:cs typeface="Times New Roman"/>
              </a:rPr>
              <a:t>E</a:t>
            </a:r>
            <a:r>
              <a:rPr lang="en-US" sz="1400" b="1" spc="-5" dirty="0">
                <a:solidFill>
                  <a:prstClr val="black"/>
                </a:solidFill>
                <a:cs typeface="Times New Roman"/>
              </a:rPr>
              <a:t> </a:t>
            </a:r>
            <a:r>
              <a:rPr lang="en-US" sz="1400" b="1" dirty="0">
                <a:solidFill>
                  <a:prstClr val="black"/>
                </a:solidFill>
                <a:cs typeface="Times New Roman"/>
              </a:rPr>
              <a:t>IHO</a:t>
            </a:r>
            <a:r>
              <a:rPr lang="en-US" sz="1400" b="1" spc="-20" dirty="0">
                <a:solidFill>
                  <a:prstClr val="black"/>
                </a:solidFill>
                <a:cs typeface="Times New Roman"/>
              </a:rPr>
              <a:t> </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TER</a:t>
            </a:r>
            <a:r>
              <a:rPr lang="en-US" sz="1400" b="1" spc="-5" dirty="0">
                <a:solidFill>
                  <a:prstClr val="black"/>
                </a:solidFill>
                <a:cs typeface="Times New Roman"/>
              </a:rPr>
              <a:t>-REGIONAL </a:t>
            </a:r>
          </a:p>
          <a:p>
            <a:pPr marR="342900" lvl="0" algn="ctr"/>
            <a:r>
              <a:rPr lang="en-US" sz="1400" b="1" spc="-10" dirty="0">
                <a:solidFill>
                  <a:prstClr val="black"/>
                </a:solidFill>
                <a:cs typeface="Times New Roman"/>
              </a:rPr>
              <a:t>C</a:t>
            </a:r>
            <a:r>
              <a:rPr lang="en-US" sz="1400" b="1" dirty="0">
                <a:solidFill>
                  <a:prstClr val="black"/>
                </a:solidFill>
                <a:cs typeface="Times New Roman"/>
              </a:rPr>
              <a:t>OO</a:t>
            </a:r>
            <a:r>
              <a:rPr lang="en-US" sz="1400" b="1" spc="-10" dirty="0">
                <a:solidFill>
                  <a:prstClr val="black"/>
                </a:solidFill>
                <a:cs typeface="Times New Roman"/>
              </a:rPr>
              <a:t>RD</a:t>
            </a:r>
            <a:r>
              <a:rPr lang="en-US" sz="1400" b="1" dirty="0">
                <a:solidFill>
                  <a:prstClr val="black"/>
                </a:solidFill>
                <a:cs typeface="Times New Roman"/>
              </a:rPr>
              <a:t>I</a:t>
            </a:r>
            <a:r>
              <a:rPr lang="en-US" sz="1400" b="1" spc="-10" dirty="0">
                <a:solidFill>
                  <a:prstClr val="black"/>
                </a:solidFill>
                <a:cs typeface="Times New Roman"/>
              </a:rPr>
              <a:t>N</a:t>
            </a:r>
            <a:r>
              <a:rPr lang="en-US" sz="1400" b="1" spc="-114" dirty="0">
                <a:solidFill>
                  <a:prstClr val="black"/>
                </a:solidFill>
                <a:cs typeface="Times New Roman"/>
              </a:rPr>
              <a:t>A</a:t>
            </a:r>
            <a:r>
              <a:rPr lang="en-US" sz="1400" b="1" dirty="0">
                <a:solidFill>
                  <a:prstClr val="black"/>
                </a:solidFill>
                <a:cs typeface="Times New Roman"/>
              </a:rPr>
              <a:t>TI</a:t>
            </a:r>
            <a:r>
              <a:rPr lang="en-US" sz="1400" b="1" spc="-10" dirty="0">
                <a:solidFill>
                  <a:prstClr val="black"/>
                </a:solidFill>
                <a:cs typeface="Times New Roman"/>
              </a:rPr>
              <a:t>N</a:t>
            </a:r>
            <a:r>
              <a:rPr lang="en-US" sz="1400" b="1" dirty="0">
                <a:solidFill>
                  <a:prstClr val="black"/>
                </a:solidFill>
                <a:cs typeface="Times New Roman"/>
              </a:rPr>
              <a:t>G </a:t>
            </a:r>
            <a:r>
              <a:rPr lang="en-US" sz="1400" b="1" spc="-10" dirty="0">
                <a:solidFill>
                  <a:prstClr val="black"/>
                </a:solidFill>
                <a:cs typeface="Times New Roman"/>
              </a:rPr>
              <a:t>C</a:t>
            </a:r>
            <a:r>
              <a:rPr lang="en-US" sz="1400" b="1" dirty="0">
                <a:solidFill>
                  <a:prstClr val="black"/>
                </a:solidFill>
                <a:cs typeface="Times New Roman"/>
              </a:rPr>
              <a:t>O</a:t>
            </a:r>
            <a:r>
              <a:rPr lang="en-US" sz="1400" b="1" spc="-10" dirty="0">
                <a:solidFill>
                  <a:prstClr val="black"/>
                </a:solidFill>
                <a:cs typeface="Times New Roman"/>
              </a:rPr>
              <a:t>MM</a:t>
            </a:r>
            <a:r>
              <a:rPr lang="en-US" sz="1400" b="1" dirty="0">
                <a:solidFill>
                  <a:prstClr val="black"/>
                </a:solidFill>
                <a:cs typeface="Times New Roman"/>
              </a:rPr>
              <a:t>ITTEE </a:t>
            </a:r>
          </a:p>
          <a:p>
            <a:pPr marR="342900" lvl="0" algn="ctr"/>
            <a:r>
              <a:rPr lang="en-US" sz="1400" b="1" dirty="0">
                <a:solidFill>
                  <a:prstClr val="black"/>
                </a:solidFill>
                <a:cs typeface="Times New Roman"/>
              </a:rPr>
              <a:t>IHO-I</a:t>
            </a:r>
            <a:r>
              <a:rPr lang="en-US" sz="1400" b="1" spc="-10" dirty="0">
                <a:solidFill>
                  <a:prstClr val="black"/>
                </a:solidFill>
                <a:cs typeface="Times New Roman"/>
              </a:rPr>
              <a:t>RCC</a:t>
            </a:r>
            <a:r>
              <a:rPr lang="en-US" sz="1400" b="1" dirty="0">
                <a:solidFill>
                  <a:prstClr val="black"/>
                </a:solidFill>
                <a:cs typeface="Times New Roman"/>
              </a:rPr>
              <a:t> 11</a:t>
            </a:r>
          </a:p>
          <a:p>
            <a:pPr marR="342900" lvl="0" algn="ctr"/>
            <a:r>
              <a:rPr lang="en-US" sz="1400" b="1" spc="-10" dirty="0">
                <a:solidFill>
                  <a:prstClr val="black"/>
                </a:solidFill>
                <a:cs typeface="Times New Roman"/>
              </a:rPr>
              <a:t>Genoa, Italy</a:t>
            </a:r>
            <a:r>
              <a:rPr lang="en-US" sz="1400" b="1" spc="-20" dirty="0">
                <a:solidFill>
                  <a:prstClr val="black"/>
                </a:solidFill>
                <a:cs typeface="Times New Roman"/>
              </a:rPr>
              <a:t>  </a:t>
            </a:r>
            <a:r>
              <a:rPr lang="en-US" sz="1400" b="1" dirty="0">
                <a:solidFill>
                  <a:prstClr val="black"/>
                </a:solidFill>
                <a:cs typeface="Times New Roman"/>
              </a:rPr>
              <a:t>3-5</a:t>
            </a:r>
            <a:r>
              <a:rPr lang="en-US" sz="1400" b="1" spc="-35" dirty="0">
                <a:solidFill>
                  <a:prstClr val="black"/>
                </a:solidFill>
                <a:cs typeface="Times New Roman"/>
              </a:rPr>
              <a:t> </a:t>
            </a:r>
            <a:r>
              <a:rPr lang="en-US" sz="1400" b="1" dirty="0">
                <a:solidFill>
                  <a:prstClr val="black"/>
                </a:solidFill>
                <a:cs typeface="Times New Roman"/>
              </a:rPr>
              <a:t>June</a:t>
            </a:r>
            <a:r>
              <a:rPr lang="en-US" sz="1400" b="1" spc="-15" dirty="0">
                <a:solidFill>
                  <a:prstClr val="black"/>
                </a:solidFill>
                <a:cs typeface="Times New Roman"/>
              </a:rPr>
              <a:t> </a:t>
            </a:r>
            <a:r>
              <a:rPr lang="en-US" sz="1400" b="1" dirty="0">
                <a:solidFill>
                  <a:prstClr val="black"/>
                </a:solidFill>
                <a:cs typeface="Times New Roman"/>
              </a:rPr>
              <a:t>2019</a:t>
            </a:r>
            <a:endParaRPr lang="es-UY" sz="1400" dirty="0">
              <a:solidFill>
                <a:prstClr val="black"/>
              </a:solidFill>
            </a:endParaRPr>
          </a:p>
        </p:txBody>
      </p:sp>
      <p:pic>
        <p:nvPicPr>
          <p:cNvPr id="8" name="Picture 7" descr="E:\Mine\Hydrography\RSAHC 8\8th rop\Us\AK3A1051.JPG"/>
          <p:cNvPicPr/>
          <p:nvPr/>
        </p:nvPicPr>
        <p:blipFill>
          <a:blip r:embed="rId4" cstate="email">
            <a:extLst>
              <a:ext uri="{28A0092B-C50C-407E-A947-70E740481C1C}">
                <a14:useLocalDpi xmlns:a14="http://schemas.microsoft.com/office/drawing/2010/main"/>
              </a:ext>
            </a:extLst>
          </a:blip>
          <a:srcRect/>
          <a:stretch>
            <a:fillRect/>
          </a:stretch>
        </p:blipFill>
        <p:spPr bwMode="auto">
          <a:xfrm>
            <a:off x="1333500" y="3337620"/>
            <a:ext cx="6286500" cy="3367771"/>
          </a:xfrm>
          <a:prstGeom prst="rect">
            <a:avLst/>
          </a:prstGeom>
          <a:noFill/>
          <a:ln>
            <a:noFill/>
          </a:ln>
        </p:spPr>
      </p:pic>
    </p:spTree>
    <p:extLst>
      <p:ext uri="{BB962C8B-B14F-4D97-AF65-F5344CB8AC3E}">
        <p14:creationId xmlns:p14="http://schemas.microsoft.com/office/powerpoint/2010/main" val="4092070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95400" y="2057400"/>
            <a:ext cx="6498174" cy="1981200"/>
          </a:xfrm>
          <a:prstGeom prst="rect">
            <a:avLst/>
          </a:prstGeom>
        </p:spPr>
        <p:txBody>
          <a:bodyPr vert="horz" wrap="square" lIns="0" tIns="0" rIns="0" bIns="0" rtlCol="0">
            <a:noAutofit/>
          </a:bodyPr>
          <a:lstStyle/>
          <a:p>
            <a:pPr marL="2376170" marR="1977389" indent="-605790">
              <a:lnSpc>
                <a:spcPct val="100000"/>
              </a:lnSpc>
            </a:pPr>
            <a:r>
              <a:rPr lang="es-ES" b="1" dirty="0">
                <a:cs typeface="Times New Roman"/>
              </a:rPr>
              <a:t> </a:t>
            </a:r>
            <a:endParaRPr sz="1400" dirty="0"/>
          </a:p>
          <a:p>
            <a:pPr marL="12700" marR="690880" indent="419734" algn="ctr">
              <a:lnSpc>
                <a:spcPct val="125299"/>
              </a:lnSpc>
            </a:pPr>
            <a:r>
              <a:rPr lang="en-US" sz="2400" b="1" dirty="0">
                <a:solidFill>
                  <a:srgbClr val="000000"/>
                </a:solidFill>
              </a:rPr>
              <a:t>Capacity Building</a:t>
            </a:r>
          </a:p>
          <a:p>
            <a:pPr marL="12700" marR="690880" indent="419734" algn="ctr">
              <a:lnSpc>
                <a:spcPct val="125299"/>
              </a:lnSpc>
            </a:pPr>
            <a:endParaRPr lang="en-US" sz="2400" b="1" dirty="0">
              <a:solidFill>
                <a:srgbClr val="000000"/>
              </a:solidFill>
            </a:endParaRPr>
          </a:p>
          <a:p>
            <a:pPr algn="ctr"/>
            <a:r>
              <a:rPr lang="en-US" sz="2000" b="1" dirty="0"/>
              <a:t>Pursuant to the Action No. 11 of the IRCC 10 and correspondence coordination with the RSAHC Member States, Mr. </a:t>
            </a:r>
            <a:r>
              <a:rPr lang="en-US" sz="2000" b="1" dirty="0" err="1"/>
              <a:t>Saeid</a:t>
            </a:r>
            <a:r>
              <a:rPr lang="en-US" sz="2000" b="1" dirty="0"/>
              <a:t> </a:t>
            </a:r>
            <a:r>
              <a:rPr lang="en-US" sz="2000" b="1" dirty="0" err="1"/>
              <a:t>Parizi</a:t>
            </a:r>
            <a:r>
              <a:rPr lang="en-US" sz="2000" b="1" dirty="0"/>
              <a:t> from IR of Iran has been selected as permanent CB Coordinator for the RSAHC region since 2018.</a:t>
            </a:r>
          </a:p>
        </p:txBody>
      </p:sp>
      <p:sp>
        <p:nvSpPr>
          <p:cNvPr id="8" name="object 6"/>
          <p:cNvSpPr/>
          <p:nvPr/>
        </p:nvSpPr>
        <p:spPr>
          <a:xfrm>
            <a:off x="7988300" y="238125"/>
            <a:ext cx="850900" cy="113347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solidFill>
                <a:prstClr val="black"/>
              </a:solidFill>
            </a:endParaRPr>
          </a:p>
        </p:txBody>
      </p:sp>
      <p:pic>
        <p:nvPicPr>
          <p:cNvPr id="9" name="Picture 8"/>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152400"/>
            <a:ext cx="913379" cy="1323965"/>
          </a:xfrm>
          <a:prstGeom prst="rect">
            <a:avLst/>
          </a:prstGeom>
          <a:noFill/>
          <a:ln w="9525">
            <a:noFill/>
            <a:miter lim="800000"/>
            <a:headEnd/>
            <a:tailEnd/>
          </a:ln>
        </p:spPr>
      </p:pic>
      <p:sp>
        <p:nvSpPr>
          <p:cNvPr id="6" name="10 CuadroTexto"/>
          <p:cNvSpPr txBox="1"/>
          <p:nvPr/>
        </p:nvSpPr>
        <p:spPr>
          <a:xfrm>
            <a:off x="1676400" y="188893"/>
            <a:ext cx="5430863" cy="954107"/>
          </a:xfrm>
          <a:prstGeom prst="rect">
            <a:avLst/>
          </a:prstGeom>
          <a:noFill/>
        </p:spPr>
        <p:txBody>
          <a:bodyPr wrap="square" rtlCol="0">
            <a:spAutoFit/>
          </a:bodyPr>
          <a:lstStyle/>
          <a:p>
            <a:pPr marR="342900" lvl="0" algn="ctr"/>
            <a:r>
              <a:rPr lang="en-US" sz="1400" b="1" dirty="0">
                <a:solidFill>
                  <a:prstClr val="black"/>
                </a:solidFill>
                <a:cs typeface="Times New Roman"/>
              </a:rPr>
              <a:t>      11</a:t>
            </a:r>
            <a:r>
              <a:rPr lang="en-US" sz="1400" b="1" baseline="30000" dirty="0">
                <a:solidFill>
                  <a:prstClr val="black"/>
                </a:solidFill>
                <a:cs typeface="Times New Roman"/>
              </a:rPr>
              <a:t>th</a:t>
            </a:r>
            <a:r>
              <a:rPr lang="en-US" sz="1400" b="1" spc="-20" dirty="0">
                <a:solidFill>
                  <a:prstClr val="black"/>
                </a:solidFill>
                <a:cs typeface="Times New Roman"/>
              </a:rPr>
              <a:t> </a:t>
            </a:r>
            <a:r>
              <a:rPr lang="en-US" sz="1400" b="1" spc="-10" dirty="0">
                <a:solidFill>
                  <a:prstClr val="black"/>
                </a:solidFill>
                <a:cs typeface="Times New Roman"/>
              </a:rPr>
              <a:t>M</a:t>
            </a:r>
            <a:r>
              <a:rPr lang="en-US" sz="1400" b="1" dirty="0">
                <a:solidFill>
                  <a:prstClr val="black"/>
                </a:solidFill>
                <a:cs typeface="Times New Roman"/>
              </a:rPr>
              <a:t>EE</a:t>
            </a:r>
            <a:r>
              <a:rPr lang="en-US" sz="1400" b="1" spc="-10" dirty="0">
                <a:solidFill>
                  <a:prstClr val="black"/>
                </a:solidFill>
                <a:cs typeface="Times New Roman"/>
              </a:rPr>
              <a:t>T</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G</a:t>
            </a:r>
            <a:r>
              <a:rPr lang="en-US" sz="1400" b="1" spc="5" dirty="0">
                <a:solidFill>
                  <a:prstClr val="black"/>
                </a:solidFill>
                <a:cs typeface="Times New Roman"/>
              </a:rPr>
              <a:t> </a:t>
            </a:r>
            <a:r>
              <a:rPr lang="en-US" sz="1400" b="1" dirty="0">
                <a:solidFill>
                  <a:prstClr val="black"/>
                </a:solidFill>
                <a:cs typeface="Times New Roman"/>
              </a:rPr>
              <a:t>OF</a:t>
            </a:r>
            <a:r>
              <a:rPr lang="en-US" sz="1400" b="1" spc="-100" dirty="0">
                <a:solidFill>
                  <a:prstClr val="black"/>
                </a:solidFill>
                <a:cs typeface="Times New Roman"/>
              </a:rPr>
              <a:t> </a:t>
            </a:r>
            <a:r>
              <a:rPr lang="en-US" sz="1400" b="1" dirty="0">
                <a:solidFill>
                  <a:prstClr val="black"/>
                </a:solidFill>
                <a:cs typeface="Times New Roman"/>
              </a:rPr>
              <a:t>T</a:t>
            </a:r>
            <a:r>
              <a:rPr lang="en-US" sz="1400" b="1" spc="-5" dirty="0">
                <a:solidFill>
                  <a:prstClr val="black"/>
                </a:solidFill>
                <a:cs typeface="Times New Roman"/>
              </a:rPr>
              <a:t>H</a:t>
            </a:r>
            <a:r>
              <a:rPr lang="en-US" sz="1400" b="1" dirty="0">
                <a:solidFill>
                  <a:prstClr val="black"/>
                </a:solidFill>
                <a:cs typeface="Times New Roman"/>
              </a:rPr>
              <a:t>E</a:t>
            </a:r>
            <a:r>
              <a:rPr lang="en-US" sz="1400" b="1" spc="-5" dirty="0">
                <a:solidFill>
                  <a:prstClr val="black"/>
                </a:solidFill>
                <a:cs typeface="Times New Roman"/>
              </a:rPr>
              <a:t> </a:t>
            </a:r>
            <a:r>
              <a:rPr lang="en-US" sz="1400" b="1" dirty="0">
                <a:solidFill>
                  <a:prstClr val="black"/>
                </a:solidFill>
                <a:cs typeface="Times New Roman"/>
              </a:rPr>
              <a:t>IHO</a:t>
            </a:r>
            <a:r>
              <a:rPr lang="en-US" sz="1400" b="1" spc="-20" dirty="0">
                <a:solidFill>
                  <a:prstClr val="black"/>
                </a:solidFill>
                <a:cs typeface="Times New Roman"/>
              </a:rPr>
              <a:t> </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TER</a:t>
            </a:r>
            <a:r>
              <a:rPr lang="en-US" sz="1400" b="1" spc="-5" dirty="0">
                <a:solidFill>
                  <a:prstClr val="black"/>
                </a:solidFill>
                <a:cs typeface="Times New Roman"/>
              </a:rPr>
              <a:t>-REGIONAL </a:t>
            </a:r>
          </a:p>
          <a:p>
            <a:pPr marR="342900" lvl="0" algn="ctr"/>
            <a:r>
              <a:rPr lang="en-US" sz="1400" b="1" spc="-10" dirty="0">
                <a:solidFill>
                  <a:prstClr val="black"/>
                </a:solidFill>
                <a:cs typeface="Times New Roman"/>
              </a:rPr>
              <a:t>C</a:t>
            </a:r>
            <a:r>
              <a:rPr lang="en-US" sz="1400" b="1" dirty="0">
                <a:solidFill>
                  <a:prstClr val="black"/>
                </a:solidFill>
                <a:cs typeface="Times New Roman"/>
              </a:rPr>
              <a:t>OO</a:t>
            </a:r>
            <a:r>
              <a:rPr lang="en-US" sz="1400" b="1" spc="-10" dirty="0">
                <a:solidFill>
                  <a:prstClr val="black"/>
                </a:solidFill>
                <a:cs typeface="Times New Roman"/>
              </a:rPr>
              <a:t>RD</a:t>
            </a:r>
            <a:r>
              <a:rPr lang="en-US" sz="1400" b="1" dirty="0">
                <a:solidFill>
                  <a:prstClr val="black"/>
                </a:solidFill>
                <a:cs typeface="Times New Roman"/>
              </a:rPr>
              <a:t>I</a:t>
            </a:r>
            <a:r>
              <a:rPr lang="en-US" sz="1400" b="1" spc="-10" dirty="0">
                <a:solidFill>
                  <a:prstClr val="black"/>
                </a:solidFill>
                <a:cs typeface="Times New Roman"/>
              </a:rPr>
              <a:t>N</a:t>
            </a:r>
            <a:r>
              <a:rPr lang="en-US" sz="1400" b="1" spc="-114" dirty="0">
                <a:solidFill>
                  <a:prstClr val="black"/>
                </a:solidFill>
                <a:cs typeface="Times New Roman"/>
              </a:rPr>
              <a:t>A</a:t>
            </a:r>
            <a:r>
              <a:rPr lang="en-US" sz="1400" b="1" dirty="0">
                <a:solidFill>
                  <a:prstClr val="black"/>
                </a:solidFill>
                <a:cs typeface="Times New Roman"/>
              </a:rPr>
              <a:t>TI</a:t>
            </a:r>
            <a:r>
              <a:rPr lang="en-US" sz="1400" b="1" spc="-10" dirty="0">
                <a:solidFill>
                  <a:prstClr val="black"/>
                </a:solidFill>
                <a:cs typeface="Times New Roman"/>
              </a:rPr>
              <a:t>N</a:t>
            </a:r>
            <a:r>
              <a:rPr lang="en-US" sz="1400" b="1" dirty="0">
                <a:solidFill>
                  <a:prstClr val="black"/>
                </a:solidFill>
                <a:cs typeface="Times New Roman"/>
              </a:rPr>
              <a:t>G </a:t>
            </a:r>
            <a:r>
              <a:rPr lang="en-US" sz="1400" b="1" spc="-10" dirty="0">
                <a:solidFill>
                  <a:prstClr val="black"/>
                </a:solidFill>
                <a:cs typeface="Times New Roman"/>
              </a:rPr>
              <a:t>C</a:t>
            </a:r>
            <a:r>
              <a:rPr lang="en-US" sz="1400" b="1" dirty="0">
                <a:solidFill>
                  <a:prstClr val="black"/>
                </a:solidFill>
                <a:cs typeface="Times New Roman"/>
              </a:rPr>
              <a:t>O</a:t>
            </a:r>
            <a:r>
              <a:rPr lang="en-US" sz="1400" b="1" spc="-10" dirty="0">
                <a:solidFill>
                  <a:prstClr val="black"/>
                </a:solidFill>
                <a:cs typeface="Times New Roman"/>
              </a:rPr>
              <a:t>MM</a:t>
            </a:r>
            <a:r>
              <a:rPr lang="en-US" sz="1400" b="1" dirty="0">
                <a:solidFill>
                  <a:prstClr val="black"/>
                </a:solidFill>
                <a:cs typeface="Times New Roman"/>
              </a:rPr>
              <a:t>ITTEE </a:t>
            </a:r>
          </a:p>
          <a:p>
            <a:pPr marR="342900" lvl="0" algn="ctr"/>
            <a:r>
              <a:rPr lang="en-US" sz="1400" b="1" dirty="0">
                <a:solidFill>
                  <a:prstClr val="black"/>
                </a:solidFill>
                <a:cs typeface="Times New Roman"/>
              </a:rPr>
              <a:t>IHO-I</a:t>
            </a:r>
            <a:r>
              <a:rPr lang="en-US" sz="1400" b="1" spc="-10" dirty="0">
                <a:solidFill>
                  <a:prstClr val="black"/>
                </a:solidFill>
                <a:cs typeface="Times New Roman"/>
              </a:rPr>
              <a:t>RCC</a:t>
            </a:r>
            <a:r>
              <a:rPr lang="en-US" sz="1400" b="1" dirty="0">
                <a:solidFill>
                  <a:prstClr val="black"/>
                </a:solidFill>
                <a:cs typeface="Times New Roman"/>
              </a:rPr>
              <a:t> 11</a:t>
            </a:r>
          </a:p>
          <a:p>
            <a:pPr marR="342900" lvl="0" algn="ctr"/>
            <a:r>
              <a:rPr lang="en-US" sz="1400" b="1" spc="-10" dirty="0">
                <a:solidFill>
                  <a:prstClr val="black"/>
                </a:solidFill>
                <a:cs typeface="Times New Roman"/>
              </a:rPr>
              <a:t>Genoa, Italy</a:t>
            </a:r>
            <a:r>
              <a:rPr lang="en-US" sz="1400" b="1" spc="-20" dirty="0">
                <a:solidFill>
                  <a:prstClr val="black"/>
                </a:solidFill>
                <a:cs typeface="Times New Roman"/>
              </a:rPr>
              <a:t>  </a:t>
            </a:r>
            <a:r>
              <a:rPr lang="en-US" sz="1400" b="1" dirty="0">
                <a:solidFill>
                  <a:prstClr val="black"/>
                </a:solidFill>
                <a:cs typeface="Times New Roman"/>
              </a:rPr>
              <a:t>3-5</a:t>
            </a:r>
            <a:r>
              <a:rPr lang="en-US" sz="1400" b="1" spc="-35" dirty="0">
                <a:solidFill>
                  <a:prstClr val="black"/>
                </a:solidFill>
                <a:cs typeface="Times New Roman"/>
              </a:rPr>
              <a:t> </a:t>
            </a:r>
            <a:r>
              <a:rPr lang="en-US" sz="1400" b="1" dirty="0">
                <a:solidFill>
                  <a:prstClr val="black"/>
                </a:solidFill>
                <a:cs typeface="Times New Roman"/>
              </a:rPr>
              <a:t>June</a:t>
            </a:r>
            <a:r>
              <a:rPr lang="en-US" sz="1400" b="1" spc="-15" dirty="0">
                <a:solidFill>
                  <a:prstClr val="black"/>
                </a:solidFill>
                <a:cs typeface="Times New Roman"/>
              </a:rPr>
              <a:t> </a:t>
            </a:r>
            <a:r>
              <a:rPr lang="en-US" sz="1400" b="1" dirty="0">
                <a:solidFill>
                  <a:prstClr val="black"/>
                </a:solidFill>
                <a:cs typeface="Times New Roman"/>
              </a:rPr>
              <a:t>2019</a:t>
            </a:r>
            <a:endParaRPr lang="es-UY" sz="1400" dirty="0">
              <a:solidFill>
                <a:prstClr val="blac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4"/>
          <p:cNvSpPr txBox="1"/>
          <p:nvPr/>
        </p:nvSpPr>
        <p:spPr>
          <a:xfrm>
            <a:off x="533400" y="1219200"/>
            <a:ext cx="7910830" cy="1524000"/>
          </a:xfrm>
          <a:prstGeom prst="rect">
            <a:avLst/>
          </a:prstGeom>
        </p:spPr>
        <p:txBody>
          <a:bodyPr vert="horz" wrap="square" lIns="0" tIns="0" rIns="0" bIns="0" rtlCol="0">
            <a:noAutofit/>
          </a:bodyPr>
          <a:lstStyle/>
          <a:p>
            <a:pPr>
              <a:lnSpc>
                <a:spcPts val="1100"/>
              </a:lnSpc>
              <a:spcBef>
                <a:spcPts val="69"/>
              </a:spcBef>
            </a:pPr>
            <a:endParaRPr sz="1100" dirty="0"/>
          </a:p>
          <a:p>
            <a:pPr marL="12700" algn="ctr">
              <a:lnSpc>
                <a:spcPct val="100000"/>
              </a:lnSpc>
            </a:pPr>
            <a:r>
              <a:rPr lang="en-US" b="1" dirty="0">
                <a:cs typeface="Times New Roman"/>
              </a:rPr>
              <a:t>INT Charts Released by RSAHC Member States </a:t>
            </a:r>
            <a:r>
              <a:rPr lang="en-US" sz="1600" b="1" dirty="0">
                <a:cs typeface="Times New Roman"/>
              </a:rPr>
              <a:t>(</a:t>
            </a:r>
            <a:r>
              <a:rPr lang="en-US" sz="1600" dirty="0">
                <a:cs typeface="Times New Roman"/>
              </a:rPr>
              <a:t>Updated June 2019</a:t>
            </a:r>
            <a:r>
              <a:rPr lang="en-US" sz="1600" b="1" dirty="0">
                <a:cs typeface="Times New Roman"/>
              </a:rPr>
              <a:t>)</a:t>
            </a:r>
            <a:endParaRPr sz="1800" dirty="0">
              <a:cs typeface="Times New Roman"/>
            </a:endParaRPr>
          </a:p>
          <a:p>
            <a:pPr>
              <a:lnSpc>
                <a:spcPts val="500"/>
              </a:lnSpc>
              <a:spcBef>
                <a:spcPts val="44"/>
              </a:spcBef>
            </a:pPr>
            <a:endParaRPr sz="500" dirty="0"/>
          </a:p>
          <a:p>
            <a:pPr marL="12700" marR="12700" algn="just"/>
            <a:r>
              <a:rPr lang="en-US" sz="1600" spc="-10" dirty="0">
                <a:cs typeface="Times New Roman"/>
              </a:rPr>
              <a:t>During the RSAHC8, Member States were reminded to: </a:t>
            </a:r>
          </a:p>
          <a:p>
            <a:pPr marL="12700" marR="12700" algn="just"/>
            <a:r>
              <a:rPr lang="en-US" sz="1600" spc="-10" dirty="0">
                <a:cs typeface="Times New Roman"/>
              </a:rPr>
              <a:t>- review their C-55; </a:t>
            </a:r>
          </a:p>
          <a:p>
            <a:pPr marL="12700" marR="12700" algn="just"/>
            <a:r>
              <a:rPr lang="en-US" sz="1600" spc="-10" dirty="0">
                <a:cs typeface="Times New Roman"/>
              </a:rPr>
              <a:t>- submit information in non-meeting years; </a:t>
            </a:r>
          </a:p>
          <a:p>
            <a:pPr marL="12700" marR="12700" algn="just"/>
            <a:r>
              <a:rPr lang="en-US" sz="1600" dirty="0">
                <a:cs typeface="Times New Roman"/>
              </a:rPr>
              <a:t>- vote on related matters as circulated through IHO Circular Letters, in a timely manner.</a:t>
            </a:r>
            <a:endParaRPr sz="1600" dirty="0">
              <a:cs typeface="Times New Roman"/>
            </a:endParaRPr>
          </a:p>
        </p:txBody>
      </p:sp>
      <p:graphicFrame>
        <p:nvGraphicFramePr>
          <p:cNvPr id="8" name="object 5"/>
          <p:cNvGraphicFramePr>
            <a:graphicFrameLocks noGrp="1"/>
          </p:cNvGraphicFramePr>
          <p:nvPr>
            <p:extLst>
              <p:ext uri="{D42A27DB-BD31-4B8C-83A1-F6EECF244321}">
                <p14:modId xmlns:p14="http://schemas.microsoft.com/office/powerpoint/2010/main" val="2341655741"/>
              </p:ext>
            </p:extLst>
          </p:nvPr>
        </p:nvGraphicFramePr>
        <p:xfrm>
          <a:off x="457192" y="2743202"/>
          <a:ext cx="8229608" cy="2362198"/>
        </p:xfrm>
        <a:graphic>
          <a:graphicData uri="http://schemas.openxmlformats.org/drawingml/2006/table">
            <a:tbl>
              <a:tblPr firstRow="1" bandRow="1">
                <a:tableStyleId>{2D5ABB26-0587-4C30-8999-92F81FD0307C}</a:tableStyleId>
              </a:tblPr>
              <a:tblGrid>
                <a:gridCol w="1371601">
                  <a:extLst>
                    <a:ext uri="{9D8B030D-6E8A-4147-A177-3AD203B41FA5}">
                      <a16:colId xmlns:a16="http://schemas.microsoft.com/office/drawing/2014/main" val="20000"/>
                    </a:ext>
                  </a:extLst>
                </a:gridCol>
                <a:gridCol w="1371601">
                  <a:extLst>
                    <a:ext uri="{9D8B030D-6E8A-4147-A177-3AD203B41FA5}">
                      <a16:colId xmlns:a16="http://schemas.microsoft.com/office/drawing/2014/main" val="20001"/>
                    </a:ext>
                  </a:extLst>
                </a:gridCol>
                <a:gridCol w="1371601">
                  <a:extLst>
                    <a:ext uri="{9D8B030D-6E8A-4147-A177-3AD203B41FA5}">
                      <a16:colId xmlns:a16="http://schemas.microsoft.com/office/drawing/2014/main" val="20002"/>
                    </a:ext>
                  </a:extLst>
                </a:gridCol>
                <a:gridCol w="1630397">
                  <a:extLst>
                    <a:ext uri="{9D8B030D-6E8A-4147-A177-3AD203B41FA5}">
                      <a16:colId xmlns:a16="http://schemas.microsoft.com/office/drawing/2014/main" val="20003"/>
                    </a:ext>
                  </a:extLst>
                </a:gridCol>
                <a:gridCol w="1319842">
                  <a:extLst>
                    <a:ext uri="{9D8B030D-6E8A-4147-A177-3AD203B41FA5}">
                      <a16:colId xmlns:a16="http://schemas.microsoft.com/office/drawing/2014/main" val="20004"/>
                    </a:ext>
                  </a:extLst>
                </a:gridCol>
                <a:gridCol w="1164566">
                  <a:extLst>
                    <a:ext uri="{9D8B030D-6E8A-4147-A177-3AD203B41FA5}">
                      <a16:colId xmlns:a16="http://schemas.microsoft.com/office/drawing/2014/main" val="20005"/>
                    </a:ext>
                  </a:extLst>
                </a:gridCol>
              </a:tblGrid>
              <a:tr h="596515">
                <a:tc>
                  <a:txBody>
                    <a:bodyPr/>
                    <a:lstStyle/>
                    <a:p>
                      <a:pPr marL="0" indent="0" algn="ctr">
                        <a:lnSpc>
                          <a:spcPct val="100000"/>
                        </a:lnSpc>
                      </a:pPr>
                      <a:r>
                        <a:rPr sz="1400" b="1" spc="-10" dirty="0">
                          <a:latin typeface="Times New Roman"/>
                          <a:cs typeface="Times New Roman"/>
                        </a:rPr>
                        <a:t>C</a:t>
                      </a:r>
                      <a:r>
                        <a:rPr sz="1400" b="1" spc="0" dirty="0">
                          <a:latin typeface="Times New Roman"/>
                          <a:cs typeface="Times New Roman"/>
                        </a:rPr>
                        <a:t>ountry</a:t>
                      </a:r>
                      <a:endParaRPr sz="1400"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indent="0" algn="ctr">
                        <a:lnSpc>
                          <a:spcPct val="100000"/>
                        </a:lnSpc>
                      </a:pPr>
                      <a:r>
                        <a:rPr lang="en-US" sz="1400" b="1" spc="-10" dirty="0">
                          <a:latin typeface="Times New Roman"/>
                          <a:cs typeface="Times New Roman"/>
                        </a:rPr>
                        <a:t>Scheme</a:t>
                      </a:r>
                      <a:endParaRPr sz="1400"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marR="250825" indent="20638" algn="ctr">
                        <a:lnSpc>
                          <a:spcPct val="102899"/>
                        </a:lnSpc>
                      </a:pPr>
                      <a:r>
                        <a:rPr lang="en-US" sz="1400" b="1" spc="-10" dirty="0">
                          <a:latin typeface="Times New Roman"/>
                          <a:cs typeface="Times New Roman"/>
                        </a:rPr>
                        <a:t>   Released</a:t>
                      </a:r>
                      <a:endParaRPr sz="1400" dirty="0">
                        <a:latin typeface="Times New Roman"/>
                        <a:cs typeface="Times New Roman"/>
                      </a:endParaRPr>
                    </a:p>
                  </a:txBody>
                  <a:tcPr marL="0" marR="0" marT="0" marB="0" anchor="ctr">
                    <a:lnL w="12700">
                      <a:solidFill>
                        <a:srgbClr val="000000"/>
                      </a:solidFill>
                      <a:prstDash val="solid"/>
                    </a:lnL>
                    <a:lnR w="38100" cap="flat" cmpd="sng" algn="ctr">
                      <a:solidFill>
                        <a:schemeClr val="tx1"/>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0" indent="0" algn="ctr">
                        <a:lnSpc>
                          <a:spcPct val="100000"/>
                        </a:lnSpc>
                      </a:pPr>
                      <a:r>
                        <a:rPr sz="1400" b="1" spc="-10" dirty="0">
                          <a:latin typeface="Times New Roman"/>
                          <a:cs typeface="Times New Roman"/>
                        </a:rPr>
                        <a:t>C</a:t>
                      </a:r>
                      <a:r>
                        <a:rPr sz="1400" b="1" spc="0" dirty="0">
                          <a:latin typeface="Times New Roman"/>
                          <a:cs typeface="Times New Roman"/>
                        </a:rPr>
                        <a:t>ountry</a:t>
                      </a:r>
                      <a:endParaRPr sz="1400" dirty="0">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3175" indent="0" algn="ctr">
                        <a:lnSpc>
                          <a:spcPct val="100000"/>
                        </a:lnSpc>
                      </a:pPr>
                      <a:r>
                        <a:rPr lang="en-US" sz="1400" b="1" spc="-10" dirty="0">
                          <a:latin typeface="Times New Roman"/>
                          <a:cs typeface="Times New Roman"/>
                        </a:rPr>
                        <a:t>Scheme</a:t>
                      </a:r>
                      <a:endParaRPr sz="1400"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250825" indent="20638" algn="ctr">
                        <a:lnSpc>
                          <a:spcPct val="102899"/>
                        </a:lnSpc>
                      </a:pPr>
                      <a:r>
                        <a:rPr lang="en-US" sz="1400" b="1" spc="-10" dirty="0">
                          <a:latin typeface="Times New Roman"/>
                          <a:cs typeface="Times New Roman"/>
                        </a:rPr>
                        <a:t>     Released</a:t>
                      </a:r>
                      <a:endParaRPr sz="1400"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769">
                <a:tc>
                  <a:txBody>
                    <a:bodyPr/>
                    <a:lstStyle/>
                    <a:p>
                      <a:pPr marL="0" indent="0" algn="ctr">
                        <a:lnSpc>
                          <a:spcPct val="100000"/>
                        </a:lnSpc>
                      </a:pPr>
                      <a:r>
                        <a:rPr lang="en-US" sz="1400" b="1" dirty="0">
                          <a:latin typeface="Times New Roman"/>
                          <a:cs typeface="Times New Roman"/>
                        </a:rPr>
                        <a:t>Bahrain</a:t>
                      </a:r>
                      <a:endParaRPr sz="1400"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985" algn="ctr">
                        <a:lnSpc>
                          <a:spcPct val="100000"/>
                        </a:lnSpc>
                      </a:pPr>
                      <a:r>
                        <a:rPr lang="en-US" sz="1600" b="1" dirty="0">
                          <a:solidFill>
                            <a:schemeClr val="tx1"/>
                          </a:solidFill>
                          <a:latin typeface="Times New Roman"/>
                          <a:cs typeface="Times New Roman"/>
                        </a:rPr>
                        <a:t>-</a:t>
                      </a:r>
                      <a:endParaRPr sz="1600" b="1" dirty="0">
                        <a:solidFill>
                          <a:schemeClr val="tx1"/>
                        </a:solidFill>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715" algn="ctr">
                        <a:lnSpc>
                          <a:spcPct val="100000"/>
                        </a:lnSpc>
                      </a:pPr>
                      <a:r>
                        <a:rPr lang="en-US" sz="1600" b="1" dirty="0">
                          <a:solidFill>
                            <a:schemeClr val="tx1"/>
                          </a:solidFill>
                          <a:latin typeface="Times New Roman"/>
                          <a:cs typeface="Times New Roman"/>
                        </a:rPr>
                        <a:t>5</a:t>
                      </a:r>
                      <a:endParaRPr sz="1600" b="1" dirty="0">
                        <a:solidFill>
                          <a:schemeClr val="tx1"/>
                        </a:solidFill>
                        <a:latin typeface="Times New Roman"/>
                        <a:cs typeface="Times New Roman"/>
                      </a:endParaRPr>
                    </a:p>
                  </a:txBody>
                  <a:tcPr marL="0" marR="0" marT="0" marB="0" anchor="ctr">
                    <a:lnL w="12700">
                      <a:solidFill>
                        <a:srgbClr val="000000"/>
                      </a:solidFill>
                      <a:prstDash val="solid"/>
                    </a:lnL>
                    <a:lnR w="38100" cap="flat" cmpd="sng" algn="ctr">
                      <a:solidFill>
                        <a:schemeClr val="tx1"/>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0" indent="0" algn="ctr">
                        <a:lnSpc>
                          <a:spcPct val="100000"/>
                        </a:lnSpc>
                      </a:pPr>
                      <a:r>
                        <a:rPr lang="en-US" sz="1400" b="1" dirty="0">
                          <a:solidFill>
                            <a:schemeClr val="tx1"/>
                          </a:solidFill>
                          <a:latin typeface="Times New Roman"/>
                          <a:cs typeface="Times New Roman"/>
                        </a:rPr>
                        <a:t>Saudi Arabia</a:t>
                      </a:r>
                      <a:endParaRPr sz="1400" b="1" dirty="0">
                        <a:solidFill>
                          <a:schemeClr val="tx1"/>
                        </a:solidFill>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3175" indent="0" algn="ctr">
                        <a:lnSpc>
                          <a:spcPct val="100000"/>
                        </a:lnSpc>
                      </a:pPr>
                      <a:r>
                        <a:rPr lang="en-US" sz="1600" b="1" dirty="0">
                          <a:solidFill>
                            <a:schemeClr val="tx1"/>
                          </a:solidFill>
                          <a:latin typeface="Times New Roman"/>
                          <a:cs typeface="Times New Roman"/>
                        </a:rPr>
                        <a:t>-</a:t>
                      </a:r>
                      <a:endParaRPr sz="1600" b="1"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indent="0" algn="ctr">
                        <a:lnSpc>
                          <a:spcPct val="100000"/>
                        </a:lnSpc>
                        <a:tabLst/>
                      </a:pPr>
                      <a:r>
                        <a:rPr lang="en-US" sz="1600" b="1" dirty="0">
                          <a:solidFill>
                            <a:schemeClr val="tx1"/>
                          </a:solidFill>
                          <a:latin typeface="Times New Roman"/>
                          <a:cs typeface="Times New Roman"/>
                        </a:rPr>
                        <a:t>5</a:t>
                      </a:r>
                      <a:endParaRPr sz="1600" b="1"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7909">
                <a:tc>
                  <a:txBody>
                    <a:bodyPr/>
                    <a:lstStyle/>
                    <a:p>
                      <a:pPr marL="0" indent="0" algn="ctr">
                        <a:lnSpc>
                          <a:spcPct val="100000"/>
                        </a:lnSpc>
                      </a:pPr>
                      <a:r>
                        <a:rPr lang="en-US" sz="1400" b="1" spc="-10" dirty="0">
                          <a:latin typeface="Times New Roman"/>
                          <a:cs typeface="Times New Roman"/>
                        </a:rPr>
                        <a:t>IR of Iran</a:t>
                      </a:r>
                      <a:endParaRPr sz="1400"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080" algn="ctr">
                        <a:lnSpc>
                          <a:spcPct val="100000"/>
                        </a:lnSpc>
                      </a:pPr>
                      <a:r>
                        <a:rPr lang="en-US" sz="1600" b="1" dirty="0">
                          <a:solidFill>
                            <a:schemeClr val="tx1"/>
                          </a:solidFill>
                          <a:latin typeface="Times New Roman"/>
                          <a:cs typeface="Times New Roman"/>
                        </a:rPr>
                        <a:t>-</a:t>
                      </a:r>
                      <a:endParaRPr sz="1600" b="1" dirty="0">
                        <a:solidFill>
                          <a:schemeClr val="tx1"/>
                        </a:solidFill>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5715" algn="ctr">
                        <a:lnSpc>
                          <a:spcPct val="100000"/>
                        </a:lnSpc>
                      </a:pPr>
                      <a:r>
                        <a:rPr lang="en-US" sz="1600" b="1" dirty="0">
                          <a:solidFill>
                            <a:schemeClr val="tx1"/>
                          </a:solidFill>
                          <a:latin typeface="Times New Roman"/>
                          <a:cs typeface="Times New Roman"/>
                        </a:rPr>
                        <a:t>42</a:t>
                      </a:r>
                      <a:endParaRPr sz="1600" b="1" dirty="0">
                        <a:solidFill>
                          <a:schemeClr val="tx1"/>
                        </a:solidFill>
                        <a:latin typeface="Times New Roman"/>
                        <a:cs typeface="Times New Roman"/>
                      </a:endParaRPr>
                    </a:p>
                  </a:txBody>
                  <a:tcPr marL="0" marR="0" marT="0" marB="0" anchor="ctr">
                    <a:lnL w="12700">
                      <a:solidFill>
                        <a:srgbClr val="000000"/>
                      </a:solidFill>
                      <a:prstDash val="solid"/>
                    </a:lnL>
                    <a:lnR w="38100" cap="flat" cmpd="sng" algn="ctr">
                      <a:solidFill>
                        <a:schemeClr val="tx1"/>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0" indent="0" algn="ctr">
                        <a:lnSpc>
                          <a:spcPct val="100000"/>
                        </a:lnSpc>
                      </a:pPr>
                      <a:r>
                        <a:rPr lang="en-US" sz="1400" b="1" dirty="0">
                          <a:solidFill>
                            <a:schemeClr val="tx1"/>
                          </a:solidFill>
                          <a:latin typeface="Times New Roman"/>
                          <a:cs typeface="Times New Roman"/>
                        </a:rPr>
                        <a:t>Sultanate of Oman</a:t>
                      </a:r>
                      <a:endParaRPr sz="1400" b="1" dirty="0">
                        <a:solidFill>
                          <a:schemeClr val="tx1"/>
                        </a:solidFill>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3175" indent="0" algn="ctr">
                        <a:lnSpc>
                          <a:spcPct val="100000"/>
                        </a:lnSpc>
                      </a:pPr>
                      <a:r>
                        <a:rPr lang="en-US" sz="1600" b="1" dirty="0">
                          <a:solidFill>
                            <a:schemeClr val="tx1"/>
                          </a:solidFill>
                          <a:latin typeface="Times New Roman"/>
                          <a:cs typeface="Times New Roman"/>
                        </a:rPr>
                        <a:t>25</a:t>
                      </a:r>
                      <a:endParaRPr sz="1600" b="1"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indent="0" algn="ctr">
                        <a:lnSpc>
                          <a:spcPct val="100000"/>
                        </a:lnSpc>
                      </a:pPr>
                      <a:r>
                        <a:rPr lang="en-US" sz="1600" b="1" dirty="0">
                          <a:solidFill>
                            <a:schemeClr val="tx1"/>
                          </a:solidFill>
                          <a:latin typeface="Times New Roman"/>
                          <a:cs typeface="Times New Roman"/>
                        </a:rPr>
                        <a:t>-</a:t>
                      </a:r>
                      <a:endParaRPr sz="1600" b="1"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7909">
                <a:tc>
                  <a:txBody>
                    <a:bodyPr/>
                    <a:lstStyle/>
                    <a:p>
                      <a:pPr marL="0" indent="0" algn="ctr">
                        <a:lnSpc>
                          <a:spcPct val="100000"/>
                        </a:lnSpc>
                      </a:pPr>
                      <a:r>
                        <a:rPr lang="en-US" sz="1400" b="1" spc="-10" dirty="0">
                          <a:latin typeface="Times New Roman"/>
                          <a:cs typeface="Times New Roman"/>
                        </a:rPr>
                        <a:t>Kuwait</a:t>
                      </a:r>
                      <a:endParaRPr sz="1400" dirty="0">
                        <a:latin typeface="Times New Roman"/>
                        <a:cs typeface="Times New Roman"/>
                      </a:endParaRPr>
                    </a:p>
                  </a:txBody>
                  <a:tcPr marL="0" marR="0" marT="0"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chemeClr val="tx1"/>
                      </a:solidFill>
                      <a:prstDash val="solid"/>
                      <a:round/>
                      <a:headEnd type="none" w="med" len="med"/>
                      <a:tailEnd type="none" w="med" len="med"/>
                    </a:lnB>
                  </a:tcPr>
                </a:tc>
                <a:tc>
                  <a:txBody>
                    <a:bodyPr/>
                    <a:lstStyle/>
                    <a:p>
                      <a:pPr marR="5080" algn="ctr">
                        <a:lnSpc>
                          <a:spcPct val="100000"/>
                        </a:lnSpc>
                      </a:pPr>
                      <a:r>
                        <a:rPr lang="en-US" sz="1600" b="1" dirty="0">
                          <a:solidFill>
                            <a:schemeClr val="tx1"/>
                          </a:solidFill>
                          <a:latin typeface="Times New Roman"/>
                          <a:cs typeface="Times New Roman"/>
                        </a:rPr>
                        <a:t>9</a:t>
                      </a:r>
                      <a:endParaRPr sz="1600" b="1" dirty="0">
                        <a:solidFill>
                          <a:schemeClr val="tx1"/>
                        </a:solidFill>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chemeClr val="tx1"/>
                      </a:solidFill>
                      <a:prstDash val="solid"/>
                      <a:round/>
                      <a:headEnd type="none" w="med" len="med"/>
                      <a:tailEnd type="none" w="med" len="med"/>
                    </a:lnB>
                  </a:tcPr>
                </a:tc>
                <a:tc>
                  <a:txBody>
                    <a:bodyPr/>
                    <a:lstStyle/>
                    <a:p>
                      <a:pPr marR="5715" algn="ctr">
                        <a:lnSpc>
                          <a:spcPct val="100000"/>
                        </a:lnSpc>
                      </a:pPr>
                      <a:r>
                        <a:rPr lang="en-US" sz="1600" b="1" dirty="0">
                          <a:solidFill>
                            <a:schemeClr val="tx1"/>
                          </a:solidFill>
                          <a:latin typeface="Times New Roman"/>
                          <a:cs typeface="Times New Roman"/>
                        </a:rPr>
                        <a:t>-</a:t>
                      </a:r>
                      <a:endParaRPr sz="1600" b="1" dirty="0">
                        <a:solidFill>
                          <a:schemeClr val="tx1"/>
                        </a:solidFill>
                        <a:latin typeface="Times New Roman"/>
                        <a:cs typeface="Times New Roman"/>
                      </a:endParaRPr>
                    </a:p>
                  </a:txBody>
                  <a:tcPr marL="0" marR="0" marT="0" marB="0" anchor="ctr">
                    <a:lnL w="12700">
                      <a:solidFill>
                        <a:srgbClr val="000000"/>
                      </a:solidFill>
                      <a:prstDash val="solid"/>
                    </a:lnL>
                    <a:lnR w="38100" cap="flat" cmpd="sng" algn="ctr">
                      <a:solidFill>
                        <a:schemeClr val="tx1"/>
                      </a:solidFill>
                      <a:prstDash val="solid"/>
                      <a:round/>
                      <a:headEnd type="none" w="med" len="med"/>
                      <a:tailEnd type="none" w="med" len="med"/>
                    </a:lnR>
                    <a:lnT w="12700">
                      <a:solidFill>
                        <a:srgbClr val="000000"/>
                      </a:solidFill>
                      <a:prstDash val="solid"/>
                    </a:lnT>
                    <a:lnB w="12700" cap="flat" cmpd="sng" algn="ctr">
                      <a:solidFill>
                        <a:schemeClr val="tx1"/>
                      </a:solidFill>
                      <a:prstDash val="solid"/>
                      <a:round/>
                      <a:headEnd type="none" w="med" len="med"/>
                      <a:tailEnd type="none" w="med" len="med"/>
                    </a:lnB>
                  </a:tcPr>
                </a:tc>
                <a:tc>
                  <a:txBody>
                    <a:bodyPr/>
                    <a:lstStyle/>
                    <a:p>
                      <a:pPr marL="0" indent="0" algn="ctr">
                        <a:lnSpc>
                          <a:spcPct val="100000"/>
                        </a:lnSpc>
                      </a:pPr>
                      <a:r>
                        <a:rPr lang="en-US" sz="1400" b="1" dirty="0">
                          <a:solidFill>
                            <a:schemeClr val="tx1"/>
                          </a:solidFill>
                          <a:latin typeface="Times New Roman"/>
                          <a:cs typeface="Times New Roman"/>
                        </a:rPr>
                        <a:t>UAE</a:t>
                      </a:r>
                      <a:endParaRPr sz="1400" b="1" dirty="0">
                        <a:solidFill>
                          <a:schemeClr val="tx1"/>
                        </a:solidFill>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prstDash val="solid"/>
                    </a:lnT>
                    <a:lnB w="12700" cap="flat" cmpd="sng" algn="ctr">
                      <a:solidFill>
                        <a:schemeClr val="tx1"/>
                      </a:solidFill>
                      <a:prstDash val="solid"/>
                      <a:round/>
                      <a:headEnd type="none" w="med" len="med"/>
                      <a:tailEnd type="none" w="med" len="med"/>
                    </a:lnB>
                  </a:tcPr>
                </a:tc>
                <a:tc>
                  <a:txBody>
                    <a:bodyPr/>
                    <a:lstStyle/>
                    <a:p>
                      <a:pPr marL="88900" indent="0" algn="ctr">
                        <a:lnSpc>
                          <a:spcPct val="100000"/>
                        </a:lnSpc>
                      </a:pPr>
                      <a:r>
                        <a:rPr lang="en-US" sz="1600" b="1" dirty="0">
                          <a:solidFill>
                            <a:schemeClr val="tx1"/>
                          </a:solidFill>
                          <a:latin typeface="Times New Roman"/>
                          <a:cs typeface="Times New Roman"/>
                        </a:rPr>
                        <a:t>-</a:t>
                      </a:r>
                      <a:endParaRPr sz="1600" b="1"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 indent="0" algn="ctr">
                        <a:lnSpc>
                          <a:spcPct val="100000"/>
                        </a:lnSpc>
                      </a:pPr>
                      <a:r>
                        <a:rPr lang="en-US" sz="1600" b="1" dirty="0">
                          <a:solidFill>
                            <a:schemeClr val="tx1"/>
                          </a:solidFill>
                          <a:latin typeface="Times New Roman"/>
                          <a:cs typeface="Times New Roman"/>
                        </a:rPr>
                        <a:t>-</a:t>
                      </a:r>
                      <a:endParaRPr sz="1600" b="1"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34048">
                <a:tc>
                  <a:txBody>
                    <a:bodyPr/>
                    <a:lstStyle/>
                    <a:p>
                      <a:pPr marL="0" indent="0" algn="ctr">
                        <a:lnSpc>
                          <a:spcPct val="100000"/>
                        </a:lnSpc>
                      </a:pPr>
                      <a:r>
                        <a:rPr lang="en-US" sz="1400" b="1" dirty="0">
                          <a:latin typeface="Times New Roman"/>
                          <a:cs typeface="Times New Roman"/>
                        </a:rPr>
                        <a:t>Pakistan</a:t>
                      </a:r>
                      <a:endParaRPr sz="1400" b="1" dirty="0">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080" algn="ctr">
                        <a:lnSpc>
                          <a:spcPct val="100000"/>
                        </a:lnSpc>
                      </a:pPr>
                      <a:r>
                        <a:rPr lang="en-US" sz="1600" b="1" dirty="0">
                          <a:solidFill>
                            <a:schemeClr val="tx1"/>
                          </a:solidFill>
                          <a:latin typeface="Times New Roman"/>
                          <a:cs typeface="Times New Roman"/>
                        </a:rPr>
                        <a:t>41</a:t>
                      </a:r>
                      <a:endParaRPr sz="1600" b="1" dirty="0">
                        <a:solidFill>
                          <a:schemeClr val="tx1"/>
                        </a:solidFill>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715" algn="ctr">
                        <a:lnSpc>
                          <a:spcPct val="100000"/>
                        </a:lnSpc>
                      </a:pPr>
                      <a:r>
                        <a:rPr lang="en-US" sz="1600" b="1" dirty="0">
                          <a:solidFill>
                            <a:schemeClr val="tx1"/>
                          </a:solidFill>
                          <a:latin typeface="Times New Roman"/>
                          <a:cs typeface="Times New Roman"/>
                        </a:rPr>
                        <a:t>8</a:t>
                      </a:r>
                      <a:endParaRPr sz="1600" b="1" dirty="0">
                        <a:solidFill>
                          <a:schemeClr val="tx1"/>
                        </a:solidFill>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 indent="0" algn="ctr">
                        <a:lnSpc>
                          <a:spcPct val="100000"/>
                        </a:lnSpc>
                      </a:pPr>
                      <a:r>
                        <a:rPr lang="en-US" sz="1400" b="1" dirty="0">
                          <a:solidFill>
                            <a:schemeClr val="tx1"/>
                          </a:solidFill>
                          <a:latin typeface="Times New Roman"/>
                          <a:cs typeface="Times New Roman"/>
                        </a:rPr>
                        <a:t>UKHO</a:t>
                      </a:r>
                      <a:endParaRPr sz="1400" b="1" dirty="0">
                        <a:solidFill>
                          <a:schemeClr val="tx1"/>
                        </a:solidFill>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 indent="0" algn="ctr">
                        <a:lnSpc>
                          <a:spcPct val="100000"/>
                        </a:lnSpc>
                        <a:tabLst>
                          <a:tab pos="85725" algn="l"/>
                        </a:tabLst>
                      </a:pPr>
                      <a:r>
                        <a:rPr lang="en-US" sz="1600" b="1" dirty="0">
                          <a:solidFill>
                            <a:schemeClr val="tx1"/>
                          </a:solidFill>
                          <a:latin typeface="Times New Roman"/>
                          <a:cs typeface="Times New Roman"/>
                        </a:rPr>
                        <a:t>19</a:t>
                      </a:r>
                      <a:endParaRPr sz="1600" b="1"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 indent="0" algn="ctr">
                        <a:lnSpc>
                          <a:spcPct val="100000"/>
                        </a:lnSpc>
                      </a:pPr>
                      <a:r>
                        <a:rPr lang="en-US" sz="1600" b="1" dirty="0">
                          <a:solidFill>
                            <a:schemeClr val="tx1"/>
                          </a:solidFill>
                          <a:latin typeface="Times New Roman"/>
                          <a:cs typeface="Times New Roman"/>
                        </a:rPr>
                        <a:t>83</a:t>
                      </a:r>
                      <a:endParaRPr sz="1600" b="1"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34048">
                <a:tc>
                  <a:txBody>
                    <a:bodyPr/>
                    <a:lstStyle/>
                    <a:p>
                      <a:pPr marL="0" indent="0" algn="ctr">
                        <a:lnSpc>
                          <a:spcPct val="100000"/>
                        </a:lnSpc>
                      </a:pPr>
                      <a:r>
                        <a:rPr lang="en-US" sz="1400" b="1" dirty="0">
                          <a:latin typeface="Times New Roman"/>
                          <a:cs typeface="Times New Roman"/>
                        </a:rPr>
                        <a:t>Qatar</a:t>
                      </a:r>
                      <a:endParaRPr sz="1400" b="1" dirty="0">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080" algn="ctr">
                        <a:lnSpc>
                          <a:spcPct val="100000"/>
                        </a:lnSpc>
                      </a:pPr>
                      <a:r>
                        <a:rPr lang="en-US" sz="1600" b="1" dirty="0">
                          <a:solidFill>
                            <a:schemeClr val="tx1"/>
                          </a:solidFill>
                          <a:latin typeface="Times New Roman"/>
                          <a:cs typeface="Times New Roman"/>
                        </a:rPr>
                        <a:t>-</a:t>
                      </a:r>
                      <a:endParaRPr sz="1600" b="1" dirty="0">
                        <a:solidFill>
                          <a:schemeClr val="tx1"/>
                        </a:solidFill>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715" algn="ctr">
                        <a:lnSpc>
                          <a:spcPct val="100000"/>
                        </a:lnSpc>
                      </a:pPr>
                      <a:r>
                        <a:rPr lang="en-US" sz="1600" b="1" dirty="0">
                          <a:solidFill>
                            <a:schemeClr val="tx1"/>
                          </a:solidFill>
                          <a:latin typeface="Times New Roman"/>
                          <a:cs typeface="Times New Roman"/>
                        </a:rPr>
                        <a:t>-</a:t>
                      </a:r>
                      <a:endParaRPr sz="1600" b="1" dirty="0">
                        <a:solidFill>
                          <a:schemeClr val="tx1"/>
                        </a:solidFill>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2890">
                        <a:lnSpc>
                          <a:spcPct val="100000"/>
                        </a:lnSpc>
                      </a:pPr>
                      <a:endParaRPr sz="1400" dirty="0">
                        <a:solidFill>
                          <a:schemeClr val="tx1"/>
                        </a:solidFill>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262890">
                        <a:lnSpc>
                          <a:spcPct val="100000"/>
                        </a:lnSpc>
                      </a:pPr>
                      <a:endParaRPr sz="1400"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262890">
                        <a:lnSpc>
                          <a:spcPct val="100000"/>
                        </a:lnSpc>
                      </a:pPr>
                      <a:endParaRPr sz="1400" dirty="0">
                        <a:solidFill>
                          <a:schemeClr val="tx1"/>
                        </a:solidFill>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5"/>
                  </a:ext>
                </a:extLst>
              </a:tr>
            </a:tbl>
          </a:graphicData>
        </a:graphic>
      </p:graphicFrame>
      <p:sp>
        <p:nvSpPr>
          <p:cNvPr id="10" name="object 6"/>
          <p:cNvSpPr/>
          <p:nvPr/>
        </p:nvSpPr>
        <p:spPr>
          <a:xfrm>
            <a:off x="7988300" y="238125"/>
            <a:ext cx="850900" cy="113347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solidFill>
                <a:prstClr val="black"/>
              </a:solidFill>
            </a:endParaRPr>
          </a:p>
        </p:txBody>
      </p:sp>
      <p:pic>
        <p:nvPicPr>
          <p:cNvPr id="11" name="Picture 10"/>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152400"/>
            <a:ext cx="913379" cy="1323965"/>
          </a:xfrm>
          <a:prstGeom prst="rect">
            <a:avLst/>
          </a:prstGeom>
          <a:noFill/>
          <a:ln w="9525">
            <a:noFill/>
            <a:miter lim="800000"/>
            <a:headEnd/>
            <a:tailEnd/>
          </a:ln>
        </p:spPr>
      </p:pic>
      <p:sp>
        <p:nvSpPr>
          <p:cNvPr id="7" name="10 CuadroTexto"/>
          <p:cNvSpPr txBox="1"/>
          <p:nvPr/>
        </p:nvSpPr>
        <p:spPr>
          <a:xfrm>
            <a:off x="1676400" y="188893"/>
            <a:ext cx="5430863" cy="954107"/>
          </a:xfrm>
          <a:prstGeom prst="rect">
            <a:avLst/>
          </a:prstGeom>
          <a:noFill/>
        </p:spPr>
        <p:txBody>
          <a:bodyPr wrap="square" rtlCol="0">
            <a:spAutoFit/>
          </a:bodyPr>
          <a:lstStyle/>
          <a:p>
            <a:pPr marR="342900" lvl="0" algn="ctr"/>
            <a:r>
              <a:rPr lang="en-US" sz="1400" b="1" dirty="0">
                <a:solidFill>
                  <a:prstClr val="black"/>
                </a:solidFill>
                <a:cs typeface="Times New Roman"/>
              </a:rPr>
              <a:t>      11</a:t>
            </a:r>
            <a:r>
              <a:rPr lang="en-US" sz="1400" b="1" baseline="30000" dirty="0">
                <a:solidFill>
                  <a:prstClr val="black"/>
                </a:solidFill>
                <a:cs typeface="Times New Roman"/>
              </a:rPr>
              <a:t>th</a:t>
            </a:r>
            <a:r>
              <a:rPr lang="en-US" sz="1400" b="1" spc="-20" dirty="0">
                <a:solidFill>
                  <a:prstClr val="black"/>
                </a:solidFill>
                <a:cs typeface="Times New Roman"/>
              </a:rPr>
              <a:t> </a:t>
            </a:r>
            <a:r>
              <a:rPr lang="en-US" sz="1400" b="1" spc="-10" dirty="0">
                <a:solidFill>
                  <a:prstClr val="black"/>
                </a:solidFill>
                <a:cs typeface="Times New Roman"/>
              </a:rPr>
              <a:t>M</a:t>
            </a:r>
            <a:r>
              <a:rPr lang="en-US" sz="1400" b="1" dirty="0">
                <a:solidFill>
                  <a:prstClr val="black"/>
                </a:solidFill>
                <a:cs typeface="Times New Roman"/>
              </a:rPr>
              <a:t>EE</a:t>
            </a:r>
            <a:r>
              <a:rPr lang="en-US" sz="1400" b="1" spc="-10" dirty="0">
                <a:solidFill>
                  <a:prstClr val="black"/>
                </a:solidFill>
                <a:cs typeface="Times New Roman"/>
              </a:rPr>
              <a:t>T</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G</a:t>
            </a:r>
            <a:r>
              <a:rPr lang="en-US" sz="1400" b="1" spc="5" dirty="0">
                <a:solidFill>
                  <a:prstClr val="black"/>
                </a:solidFill>
                <a:cs typeface="Times New Roman"/>
              </a:rPr>
              <a:t> </a:t>
            </a:r>
            <a:r>
              <a:rPr lang="en-US" sz="1400" b="1" dirty="0">
                <a:solidFill>
                  <a:prstClr val="black"/>
                </a:solidFill>
                <a:cs typeface="Times New Roman"/>
              </a:rPr>
              <a:t>OF</a:t>
            </a:r>
            <a:r>
              <a:rPr lang="en-US" sz="1400" b="1" spc="-100" dirty="0">
                <a:solidFill>
                  <a:prstClr val="black"/>
                </a:solidFill>
                <a:cs typeface="Times New Roman"/>
              </a:rPr>
              <a:t> </a:t>
            </a:r>
            <a:r>
              <a:rPr lang="en-US" sz="1400" b="1" dirty="0">
                <a:solidFill>
                  <a:prstClr val="black"/>
                </a:solidFill>
                <a:cs typeface="Times New Roman"/>
              </a:rPr>
              <a:t>T</a:t>
            </a:r>
            <a:r>
              <a:rPr lang="en-US" sz="1400" b="1" spc="-5" dirty="0">
                <a:solidFill>
                  <a:prstClr val="black"/>
                </a:solidFill>
                <a:cs typeface="Times New Roman"/>
              </a:rPr>
              <a:t>H</a:t>
            </a:r>
            <a:r>
              <a:rPr lang="en-US" sz="1400" b="1" dirty="0">
                <a:solidFill>
                  <a:prstClr val="black"/>
                </a:solidFill>
                <a:cs typeface="Times New Roman"/>
              </a:rPr>
              <a:t>E</a:t>
            </a:r>
            <a:r>
              <a:rPr lang="en-US" sz="1400" b="1" spc="-5" dirty="0">
                <a:solidFill>
                  <a:prstClr val="black"/>
                </a:solidFill>
                <a:cs typeface="Times New Roman"/>
              </a:rPr>
              <a:t> </a:t>
            </a:r>
            <a:r>
              <a:rPr lang="en-US" sz="1400" b="1" dirty="0">
                <a:solidFill>
                  <a:prstClr val="black"/>
                </a:solidFill>
                <a:cs typeface="Times New Roman"/>
              </a:rPr>
              <a:t>IHO</a:t>
            </a:r>
            <a:r>
              <a:rPr lang="en-US" sz="1400" b="1" spc="-20" dirty="0">
                <a:solidFill>
                  <a:prstClr val="black"/>
                </a:solidFill>
                <a:cs typeface="Times New Roman"/>
              </a:rPr>
              <a:t> </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TER</a:t>
            </a:r>
            <a:r>
              <a:rPr lang="en-US" sz="1400" b="1" spc="-5" dirty="0">
                <a:solidFill>
                  <a:prstClr val="black"/>
                </a:solidFill>
                <a:cs typeface="Times New Roman"/>
              </a:rPr>
              <a:t>-REGIONAL </a:t>
            </a:r>
          </a:p>
          <a:p>
            <a:pPr marR="342900" lvl="0" algn="ctr"/>
            <a:r>
              <a:rPr lang="en-US" sz="1400" b="1" spc="-10" dirty="0">
                <a:solidFill>
                  <a:prstClr val="black"/>
                </a:solidFill>
                <a:cs typeface="Times New Roman"/>
              </a:rPr>
              <a:t>C</a:t>
            </a:r>
            <a:r>
              <a:rPr lang="en-US" sz="1400" b="1" dirty="0">
                <a:solidFill>
                  <a:prstClr val="black"/>
                </a:solidFill>
                <a:cs typeface="Times New Roman"/>
              </a:rPr>
              <a:t>OO</a:t>
            </a:r>
            <a:r>
              <a:rPr lang="en-US" sz="1400" b="1" spc="-10" dirty="0">
                <a:solidFill>
                  <a:prstClr val="black"/>
                </a:solidFill>
                <a:cs typeface="Times New Roman"/>
              </a:rPr>
              <a:t>RD</a:t>
            </a:r>
            <a:r>
              <a:rPr lang="en-US" sz="1400" b="1" dirty="0">
                <a:solidFill>
                  <a:prstClr val="black"/>
                </a:solidFill>
                <a:cs typeface="Times New Roman"/>
              </a:rPr>
              <a:t>I</a:t>
            </a:r>
            <a:r>
              <a:rPr lang="en-US" sz="1400" b="1" spc="-10" dirty="0">
                <a:solidFill>
                  <a:prstClr val="black"/>
                </a:solidFill>
                <a:cs typeface="Times New Roman"/>
              </a:rPr>
              <a:t>N</a:t>
            </a:r>
            <a:r>
              <a:rPr lang="en-US" sz="1400" b="1" spc="-114" dirty="0">
                <a:solidFill>
                  <a:prstClr val="black"/>
                </a:solidFill>
                <a:cs typeface="Times New Roman"/>
              </a:rPr>
              <a:t>A</a:t>
            </a:r>
            <a:r>
              <a:rPr lang="en-US" sz="1400" b="1" dirty="0">
                <a:solidFill>
                  <a:prstClr val="black"/>
                </a:solidFill>
                <a:cs typeface="Times New Roman"/>
              </a:rPr>
              <a:t>TI</a:t>
            </a:r>
            <a:r>
              <a:rPr lang="en-US" sz="1400" b="1" spc="-10" dirty="0">
                <a:solidFill>
                  <a:prstClr val="black"/>
                </a:solidFill>
                <a:cs typeface="Times New Roman"/>
              </a:rPr>
              <a:t>N</a:t>
            </a:r>
            <a:r>
              <a:rPr lang="en-US" sz="1400" b="1" dirty="0">
                <a:solidFill>
                  <a:prstClr val="black"/>
                </a:solidFill>
                <a:cs typeface="Times New Roman"/>
              </a:rPr>
              <a:t>G </a:t>
            </a:r>
            <a:r>
              <a:rPr lang="en-US" sz="1400" b="1" spc="-10" dirty="0">
                <a:solidFill>
                  <a:prstClr val="black"/>
                </a:solidFill>
                <a:cs typeface="Times New Roman"/>
              </a:rPr>
              <a:t>C</a:t>
            </a:r>
            <a:r>
              <a:rPr lang="en-US" sz="1400" b="1" dirty="0">
                <a:solidFill>
                  <a:prstClr val="black"/>
                </a:solidFill>
                <a:cs typeface="Times New Roman"/>
              </a:rPr>
              <a:t>O</a:t>
            </a:r>
            <a:r>
              <a:rPr lang="en-US" sz="1400" b="1" spc="-10" dirty="0">
                <a:solidFill>
                  <a:prstClr val="black"/>
                </a:solidFill>
                <a:cs typeface="Times New Roman"/>
              </a:rPr>
              <a:t>MM</a:t>
            </a:r>
            <a:r>
              <a:rPr lang="en-US" sz="1400" b="1" dirty="0">
                <a:solidFill>
                  <a:prstClr val="black"/>
                </a:solidFill>
                <a:cs typeface="Times New Roman"/>
              </a:rPr>
              <a:t>ITTEE </a:t>
            </a:r>
          </a:p>
          <a:p>
            <a:pPr marR="342900" lvl="0" algn="ctr"/>
            <a:r>
              <a:rPr lang="en-US" sz="1400" b="1" dirty="0">
                <a:solidFill>
                  <a:prstClr val="black"/>
                </a:solidFill>
                <a:cs typeface="Times New Roman"/>
              </a:rPr>
              <a:t>IHO-I</a:t>
            </a:r>
            <a:r>
              <a:rPr lang="en-US" sz="1400" b="1" spc="-10" dirty="0">
                <a:solidFill>
                  <a:prstClr val="black"/>
                </a:solidFill>
                <a:cs typeface="Times New Roman"/>
              </a:rPr>
              <a:t>RCC</a:t>
            </a:r>
            <a:r>
              <a:rPr lang="en-US" sz="1400" b="1" dirty="0">
                <a:solidFill>
                  <a:prstClr val="black"/>
                </a:solidFill>
                <a:cs typeface="Times New Roman"/>
              </a:rPr>
              <a:t> 11</a:t>
            </a:r>
          </a:p>
          <a:p>
            <a:pPr marR="342900" lvl="0" algn="ctr"/>
            <a:r>
              <a:rPr lang="en-US" sz="1400" b="1" spc="-10" dirty="0">
                <a:solidFill>
                  <a:prstClr val="black"/>
                </a:solidFill>
                <a:cs typeface="Times New Roman"/>
              </a:rPr>
              <a:t>Genoa, Italy</a:t>
            </a:r>
            <a:r>
              <a:rPr lang="en-US" sz="1400" b="1" spc="-20" dirty="0">
                <a:solidFill>
                  <a:prstClr val="black"/>
                </a:solidFill>
                <a:cs typeface="Times New Roman"/>
              </a:rPr>
              <a:t>  </a:t>
            </a:r>
            <a:r>
              <a:rPr lang="en-US" sz="1400" b="1" dirty="0">
                <a:solidFill>
                  <a:prstClr val="black"/>
                </a:solidFill>
                <a:cs typeface="Times New Roman"/>
              </a:rPr>
              <a:t>3-5</a:t>
            </a:r>
            <a:r>
              <a:rPr lang="en-US" sz="1400" b="1" spc="-35" dirty="0">
                <a:solidFill>
                  <a:prstClr val="black"/>
                </a:solidFill>
                <a:cs typeface="Times New Roman"/>
              </a:rPr>
              <a:t> </a:t>
            </a:r>
            <a:r>
              <a:rPr lang="en-US" sz="1400" b="1" dirty="0">
                <a:solidFill>
                  <a:prstClr val="black"/>
                </a:solidFill>
                <a:cs typeface="Times New Roman"/>
              </a:rPr>
              <a:t>June</a:t>
            </a:r>
            <a:r>
              <a:rPr lang="en-US" sz="1400" b="1" spc="-15" dirty="0">
                <a:solidFill>
                  <a:prstClr val="black"/>
                </a:solidFill>
                <a:cs typeface="Times New Roman"/>
              </a:rPr>
              <a:t> </a:t>
            </a:r>
            <a:r>
              <a:rPr lang="en-US" sz="1400" b="1" dirty="0">
                <a:solidFill>
                  <a:prstClr val="black"/>
                </a:solidFill>
                <a:cs typeface="Times New Roman"/>
              </a:rPr>
              <a:t>2019</a:t>
            </a:r>
            <a:endParaRPr lang="es-UY" sz="1400" dirty="0">
              <a:solidFill>
                <a:prstClr val="black"/>
              </a:solidFill>
            </a:endParaRPr>
          </a:p>
        </p:txBody>
      </p:sp>
      <p:sp>
        <p:nvSpPr>
          <p:cNvPr id="2" name="Rectangle 1"/>
          <p:cNvSpPr/>
          <p:nvPr/>
        </p:nvSpPr>
        <p:spPr>
          <a:xfrm>
            <a:off x="304800" y="5334000"/>
            <a:ext cx="8382000" cy="1323439"/>
          </a:xfrm>
          <a:prstGeom prst="rect">
            <a:avLst/>
          </a:prstGeom>
        </p:spPr>
        <p:txBody>
          <a:bodyPr wrap="square">
            <a:spAutoFit/>
          </a:bodyPr>
          <a:lstStyle/>
          <a:p>
            <a:pPr lvl="0">
              <a:spcBef>
                <a:spcPct val="0"/>
              </a:spcBef>
              <a:buClr>
                <a:srgbClr val="FF0000"/>
              </a:buClr>
              <a:tabLst>
                <a:tab pos="4114800" algn="l"/>
              </a:tabLst>
            </a:pPr>
            <a:r>
              <a:rPr lang="en-US" altLang="en-US" sz="2000" dirty="0">
                <a:solidFill>
                  <a:prstClr val="black"/>
                </a:solidFill>
                <a:latin typeface="Tahoma" panose="020B0604030504040204" pitchFamily="34" charset="0"/>
              </a:rPr>
              <a:t>Submitted INT charts in IHO Web Chart Catalogue from Feb. 2017 to Feb. 2019 by Iran:                 	Bahrain: 4 charts</a:t>
            </a:r>
          </a:p>
          <a:p>
            <a:pPr lvl="0">
              <a:spcBef>
                <a:spcPct val="0"/>
              </a:spcBef>
              <a:buClr>
                <a:srgbClr val="FF0000"/>
              </a:buClr>
              <a:tabLst>
                <a:tab pos="4114800" algn="l"/>
              </a:tabLst>
            </a:pPr>
            <a:r>
              <a:rPr lang="en-US" altLang="en-US" sz="2000" dirty="0">
                <a:solidFill>
                  <a:prstClr val="black"/>
                </a:solidFill>
                <a:latin typeface="Tahoma" panose="020B0604030504040204" pitchFamily="34" charset="0"/>
              </a:rPr>
              <a:t>	GB: 19 Charts</a:t>
            </a:r>
          </a:p>
          <a:p>
            <a:pPr lvl="0">
              <a:spcBef>
                <a:spcPct val="0"/>
              </a:spcBef>
              <a:buClr>
                <a:srgbClr val="FF0000"/>
              </a:buClr>
              <a:tabLst>
                <a:tab pos="4114800" algn="l"/>
              </a:tabLst>
            </a:pPr>
            <a:r>
              <a:rPr lang="en-US" altLang="en-US" sz="2000" dirty="0">
                <a:solidFill>
                  <a:prstClr val="black"/>
                </a:solidFill>
                <a:latin typeface="Tahoma" panose="020B0604030504040204" pitchFamily="34" charset="0"/>
              </a:rPr>
              <a:t>                                                   	IR: 8 Charts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533400" y="1295400"/>
            <a:ext cx="7910830" cy="1000125"/>
          </a:xfrm>
          <a:prstGeom prst="rect">
            <a:avLst/>
          </a:prstGeom>
        </p:spPr>
        <p:txBody>
          <a:bodyPr vert="horz" wrap="square" lIns="0" tIns="0" rIns="0" bIns="0" rtlCol="0">
            <a:noAutofit/>
          </a:bodyPr>
          <a:lstStyle/>
          <a:p>
            <a:pPr>
              <a:lnSpc>
                <a:spcPts val="1100"/>
              </a:lnSpc>
              <a:spcBef>
                <a:spcPts val="69"/>
              </a:spcBef>
            </a:pPr>
            <a:endParaRPr sz="1100" dirty="0"/>
          </a:p>
          <a:p>
            <a:pPr marL="12700" algn="ctr">
              <a:lnSpc>
                <a:spcPct val="100000"/>
              </a:lnSpc>
            </a:pPr>
            <a:r>
              <a:rPr lang="en-US" b="1" dirty="0">
                <a:cs typeface="Times New Roman"/>
              </a:rPr>
              <a:t>ENCs Released by RSAHC Member States</a:t>
            </a:r>
            <a:endParaRPr sz="1800" dirty="0">
              <a:cs typeface="Times New Roman"/>
            </a:endParaRPr>
          </a:p>
          <a:p>
            <a:pPr>
              <a:lnSpc>
                <a:spcPts val="500"/>
              </a:lnSpc>
              <a:spcBef>
                <a:spcPts val="44"/>
              </a:spcBef>
            </a:pPr>
            <a:endParaRPr sz="500" dirty="0"/>
          </a:p>
          <a:p>
            <a:pPr>
              <a:lnSpc>
                <a:spcPts val="1000"/>
              </a:lnSpc>
            </a:pPr>
            <a:endParaRPr sz="1000" dirty="0"/>
          </a:p>
          <a:p>
            <a:pPr marL="12700" marR="12700">
              <a:lnSpc>
                <a:spcPct val="80000"/>
              </a:lnSpc>
            </a:pPr>
            <a:endParaRPr lang="en-US" sz="1600" spc="-10" dirty="0">
              <a:cs typeface="Times New Roman"/>
            </a:endParaRPr>
          </a:p>
        </p:txBody>
      </p:sp>
      <p:graphicFrame>
        <p:nvGraphicFramePr>
          <p:cNvPr id="5" name="object 5"/>
          <p:cNvGraphicFramePr>
            <a:graphicFrameLocks noGrp="1"/>
          </p:cNvGraphicFramePr>
          <p:nvPr>
            <p:extLst>
              <p:ext uri="{D42A27DB-BD31-4B8C-83A1-F6EECF244321}">
                <p14:modId xmlns:p14="http://schemas.microsoft.com/office/powerpoint/2010/main" val="2889094977"/>
              </p:ext>
            </p:extLst>
          </p:nvPr>
        </p:nvGraphicFramePr>
        <p:xfrm>
          <a:off x="381000" y="2819400"/>
          <a:ext cx="8229608" cy="2362198"/>
        </p:xfrm>
        <a:graphic>
          <a:graphicData uri="http://schemas.openxmlformats.org/drawingml/2006/table">
            <a:tbl>
              <a:tblPr firstRow="1" bandRow="1">
                <a:tableStyleId>{2D5ABB26-0587-4C30-8999-92F81FD0307C}</a:tableStyleId>
              </a:tblPr>
              <a:tblGrid>
                <a:gridCol w="1524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gridCol w="1197642">
                  <a:extLst>
                    <a:ext uri="{9D8B030D-6E8A-4147-A177-3AD203B41FA5}">
                      <a16:colId xmlns:a16="http://schemas.microsoft.com/office/drawing/2014/main" val="20004"/>
                    </a:ext>
                  </a:extLst>
                </a:gridCol>
                <a:gridCol w="1164566">
                  <a:extLst>
                    <a:ext uri="{9D8B030D-6E8A-4147-A177-3AD203B41FA5}">
                      <a16:colId xmlns:a16="http://schemas.microsoft.com/office/drawing/2014/main" val="20005"/>
                    </a:ext>
                  </a:extLst>
                </a:gridCol>
              </a:tblGrid>
              <a:tr h="596515">
                <a:tc>
                  <a:txBody>
                    <a:bodyPr/>
                    <a:lstStyle/>
                    <a:p>
                      <a:pPr marL="0" indent="0" algn="ctr">
                        <a:lnSpc>
                          <a:spcPct val="100000"/>
                        </a:lnSpc>
                      </a:pPr>
                      <a:r>
                        <a:rPr sz="1600" b="1" spc="-10" dirty="0">
                          <a:latin typeface="Times New Roman"/>
                          <a:cs typeface="Times New Roman"/>
                        </a:rPr>
                        <a:t>C</a:t>
                      </a:r>
                      <a:r>
                        <a:rPr sz="1600" b="1" spc="0" dirty="0">
                          <a:latin typeface="Times New Roman"/>
                          <a:cs typeface="Times New Roman"/>
                        </a:rPr>
                        <a:t>ountry</a:t>
                      </a:r>
                      <a:endParaRPr sz="1600"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indent="0" algn="ctr">
                        <a:lnSpc>
                          <a:spcPct val="100000"/>
                        </a:lnSpc>
                      </a:pPr>
                      <a:r>
                        <a:rPr lang="en-US" sz="1600" b="1" spc="-10" dirty="0">
                          <a:latin typeface="Times New Roman"/>
                          <a:cs typeface="Times New Roman"/>
                        </a:rPr>
                        <a:t>Released</a:t>
                      </a:r>
                      <a:endParaRPr sz="1600"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marR="250825" indent="20638" algn="ctr">
                        <a:lnSpc>
                          <a:spcPct val="102899"/>
                        </a:lnSpc>
                      </a:pPr>
                      <a:r>
                        <a:rPr lang="en-US" sz="1600" b="1" spc="-10" dirty="0">
                          <a:latin typeface="Times New Roman"/>
                          <a:cs typeface="Times New Roman"/>
                        </a:rPr>
                        <a:t>   Producer</a:t>
                      </a:r>
                      <a:endParaRPr sz="1600" dirty="0">
                        <a:latin typeface="Times New Roman"/>
                        <a:cs typeface="Times New Roman"/>
                      </a:endParaRPr>
                    </a:p>
                  </a:txBody>
                  <a:tcPr marL="0" marR="0" marT="0" marB="0" anchor="ctr">
                    <a:lnL w="12700">
                      <a:solidFill>
                        <a:srgbClr val="000000"/>
                      </a:solidFill>
                      <a:prstDash val="solid"/>
                    </a:lnL>
                    <a:lnR w="38100" cap="flat" cmpd="sng" algn="ctr">
                      <a:solidFill>
                        <a:schemeClr val="tx1"/>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0" indent="0" algn="ctr">
                        <a:lnSpc>
                          <a:spcPct val="100000"/>
                        </a:lnSpc>
                      </a:pPr>
                      <a:r>
                        <a:rPr sz="1600" b="1" spc="-10" dirty="0">
                          <a:latin typeface="Times New Roman"/>
                          <a:cs typeface="Times New Roman"/>
                        </a:rPr>
                        <a:t>C</a:t>
                      </a:r>
                      <a:r>
                        <a:rPr sz="1600" b="1" spc="0" dirty="0">
                          <a:latin typeface="Times New Roman"/>
                          <a:cs typeface="Times New Roman"/>
                        </a:rPr>
                        <a:t>ountry</a:t>
                      </a:r>
                      <a:endParaRPr sz="1600" dirty="0">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3175" indent="0" algn="ctr">
                        <a:lnSpc>
                          <a:spcPct val="100000"/>
                        </a:lnSpc>
                      </a:pPr>
                      <a:r>
                        <a:rPr lang="en-US" sz="1600" b="1" spc="-10" dirty="0">
                          <a:latin typeface="Times New Roman"/>
                          <a:cs typeface="Times New Roman"/>
                        </a:rPr>
                        <a:t>Released</a:t>
                      </a:r>
                      <a:endParaRPr sz="1600"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250825" indent="-3175" algn="ctr">
                        <a:lnSpc>
                          <a:spcPct val="102899"/>
                        </a:lnSpc>
                      </a:pPr>
                      <a:r>
                        <a:rPr lang="en-US" sz="1600" b="1" spc="-10" dirty="0">
                          <a:latin typeface="Times New Roman"/>
                          <a:cs typeface="Times New Roman"/>
                        </a:rPr>
                        <a:t>  Producer</a:t>
                      </a:r>
                      <a:endParaRPr sz="1600"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769">
                <a:tc>
                  <a:txBody>
                    <a:bodyPr/>
                    <a:lstStyle/>
                    <a:p>
                      <a:pPr marL="0" indent="0" algn="ctr">
                        <a:lnSpc>
                          <a:spcPct val="100000"/>
                        </a:lnSpc>
                      </a:pPr>
                      <a:r>
                        <a:rPr lang="en-US" sz="1600" b="1" dirty="0">
                          <a:latin typeface="Times New Roman"/>
                          <a:cs typeface="Times New Roman"/>
                        </a:rPr>
                        <a:t>Bahrain</a:t>
                      </a:r>
                      <a:endParaRPr sz="1600"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985" algn="ctr">
                        <a:lnSpc>
                          <a:spcPct val="100000"/>
                        </a:lnSpc>
                      </a:pPr>
                      <a:r>
                        <a:rPr lang="en-US" sz="1600" b="1" dirty="0">
                          <a:latin typeface="Times New Roman"/>
                          <a:cs typeface="Times New Roman"/>
                        </a:rPr>
                        <a:t>8</a:t>
                      </a:r>
                      <a:endParaRPr sz="1600" b="1"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715" algn="ctr">
                        <a:lnSpc>
                          <a:spcPct val="100000"/>
                        </a:lnSpc>
                      </a:pPr>
                      <a:r>
                        <a:rPr lang="en-US" sz="1600" b="1" dirty="0">
                          <a:latin typeface="Times New Roman"/>
                          <a:cs typeface="Times New Roman"/>
                        </a:rPr>
                        <a:t>BH</a:t>
                      </a:r>
                      <a:endParaRPr sz="1600" b="1" dirty="0">
                        <a:latin typeface="Times New Roman"/>
                        <a:cs typeface="Times New Roman"/>
                      </a:endParaRPr>
                    </a:p>
                  </a:txBody>
                  <a:tcPr marL="0" marR="0" marT="0" marB="0" anchor="ctr">
                    <a:lnL w="12700">
                      <a:solidFill>
                        <a:srgbClr val="000000"/>
                      </a:solidFill>
                      <a:prstDash val="solid"/>
                    </a:lnL>
                    <a:lnR w="38100" cap="flat" cmpd="sng" algn="ctr">
                      <a:solidFill>
                        <a:schemeClr val="tx1"/>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0" indent="0" algn="ctr">
                        <a:lnSpc>
                          <a:spcPct val="100000"/>
                        </a:lnSpc>
                      </a:pPr>
                      <a:r>
                        <a:rPr lang="en-US" sz="1600" b="1" dirty="0">
                          <a:latin typeface="Times New Roman"/>
                          <a:cs typeface="Times New Roman"/>
                        </a:rPr>
                        <a:t>Saudi Arabia</a:t>
                      </a:r>
                      <a:endParaRPr sz="1600" b="1" dirty="0">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3175" indent="0" algn="ctr">
                        <a:lnSpc>
                          <a:spcPct val="100000"/>
                        </a:lnSpc>
                      </a:pPr>
                      <a:r>
                        <a:rPr lang="en-US" sz="1600" b="1" dirty="0">
                          <a:latin typeface="Times New Roman"/>
                          <a:cs typeface="Times New Roman"/>
                        </a:rPr>
                        <a:t>5</a:t>
                      </a:r>
                      <a:endParaRPr sz="1600" b="1"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indent="0" algn="ctr">
                        <a:lnSpc>
                          <a:spcPct val="100000"/>
                        </a:lnSpc>
                        <a:tabLst/>
                      </a:pPr>
                      <a:r>
                        <a:rPr lang="en-US" sz="1600" b="1" dirty="0">
                          <a:latin typeface="Times New Roman"/>
                          <a:cs typeface="Times New Roman"/>
                        </a:rPr>
                        <a:t>SA</a:t>
                      </a:r>
                      <a:endParaRPr sz="1600" b="1"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7909">
                <a:tc>
                  <a:txBody>
                    <a:bodyPr/>
                    <a:lstStyle/>
                    <a:p>
                      <a:pPr marL="0" indent="0" algn="ctr">
                        <a:lnSpc>
                          <a:spcPct val="100000"/>
                        </a:lnSpc>
                      </a:pPr>
                      <a:r>
                        <a:rPr lang="en-US" sz="1600" b="1" spc="-10" dirty="0">
                          <a:latin typeface="Times New Roman"/>
                          <a:cs typeface="Times New Roman"/>
                        </a:rPr>
                        <a:t>IR of Iran</a:t>
                      </a:r>
                      <a:endParaRPr sz="1600"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080" algn="ctr">
                        <a:lnSpc>
                          <a:spcPct val="100000"/>
                        </a:lnSpc>
                      </a:pPr>
                      <a:r>
                        <a:rPr lang="en-US" sz="1600" b="1" dirty="0">
                          <a:latin typeface="Times New Roman"/>
                          <a:cs typeface="Times New Roman"/>
                        </a:rPr>
                        <a:t>76</a:t>
                      </a:r>
                      <a:endParaRPr sz="1600" b="1"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715" algn="ctr">
                        <a:lnSpc>
                          <a:spcPct val="100000"/>
                        </a:lnSpc>
                      </a:pPr>
                      <a:r>
                        <a:rPr lang="en-US" sz="1600" b="1" dirty="0">
                          <a:latin typeface="Times New Roman"/>
                          <a:cs typeface="Times New Roman"/>
                        </a:rPr>
                        <a:t>IR</a:t>
                      </a:r>
                      <a:endParaRPr sz="1600" b="1" dirty="0">
                        <a:latin typeface="Times New Roman"/>
                        <a:cs typeface="Times New Roman"/>
                      </a:endParaRPr>
                    </a:p>
                  </a:txBody>
                  <a:tcPr marL="0" marR="0" marT="0" marB="0" anchor="ctr">
                    <a:lnL w="12700">
                      <a:solidFill>
                        <a:srgbClr val="000000"/>
                      </a:solidFill>
                      <a:prstDash val="solid"/>
                    </a:lnL>
                    <a:lnR w="38100" cap="flat" cmpd="sng" algn="ctr">
                      <a:solidFill>
                        <a:schemeClr val="tx1"/>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0" indent="0" algn="ctr">
                        <a:lnSpc>
                          <a:spcPct val="100000"/>
                        </a:lnSpc>
                      </a:pPr>
                      <a:r>
                        <a:rPr lang="en-US" sz="1600" b="1" dirty="0">
                          <a:latin typeface="Times New Roman"/>
                          <a:cs typeface="Times New Roman"/>
                        </a:rPr>
                        <a:t>Sultanate of Oman</a:t>
                      </a:r>
                      <a:endParaRPr sz="1600" b="1" dirty="0">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3175" indent="0" algn="ctr">
                        <a:lnSpc>
                          <a:spcPct val="100000"/>
                        </a:lnSpc>
                      </a:pPr>
                      <a:r>
                        <a:rPr lang="en-US" sz="1600" b="1" dirty="0">
                          <a:latin typeface="Times New Roman"/>
                          <a:cs typeface="Times New Roman"/>
                        </a:rPr>
                        <a:t>3</a:t>
                      </a:r>
                      <a:endParaRPr sz="1600" b="1"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indent="0" algn="ctr">
                        <a:lnSpc>
                          <a:spcPct val="100000"/>
                        </a:lnSpc>
                      </a:pPr>
                      <a:r>
                        <a:rPr lang="en-US" sz="1600" b="1" dirty="0">
                          <a:latin typeface="Times New Roman"/>
                          <a:cs typeface="Times New Roman"/>
                        </a:rPr>
                        <a:t>SO</a:t>
                      </a:r>
                      <a:endParaRPr sz="1600" b="1"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7909">
                <a:tc>
                  <a:txBody>
                    <a:bodyPr/>
                    <a:lstStyle/>
                    <a:p>
                      <a:pPr marL="0" indent="0" algn="ctr">
                        <a:lnSpc>
                          <a:spcPct val="100000"/>
                        </a:lnSpc>
                      </a:pPr>
                      <a:r>
                        <a:rPr lang="en-US" sz="1600" b="1" spc="-10" dirty="0">
                          <a:latin typeface="Times New Roman"/>
                          <a:cs typeface="Times New Roman"/>
                        </a:rPr>
                        <a:t>Kuwait</a:t>
                      </a:r>
                      <a:endParaRPr sz="1600"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chemeClr val="tx1"/>
                      </a:solidFill>
                      <a:prstDash val="solid"/>
                      <a:round/>
                      <a:headEnd type="none" w="med" len="med"/>
                      <a:tailEnd type="none" w="med" len="med"/>
                    </a:lnB>
                  </a:tcPr>
                </a:tc>
                <a:tc>
                  <a:txBody>
                    <a:bodyPr/>
                    <a:lstStyle/>
                    <a:p>
                      <a:pPr marR="5080" algn="ctr">
                        <a:lnSpc>
                          <a:spcPct val="100000"/>
                        </a:lnSpc>
                      </a:pPr>
                      <a:r>
                        <a:rPr lang="en-US" sz="1600" b="1" dirty="0">
                          <a:latin typeface="Times New Roman"/>
                          <a:cs typeface="Times New Roman"/>
                        </a:rPr>
                        <a:t>3</a:t>
                      </a:r>
                      <a:endParaRPr sz="1600" b="1" dirty="0">
                        <a:latin typeface="Times New Roman"/>
                        <a:cs typeface="Times New Roman"/>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chemeClr val="tx1"/>
                      </a:solidFill>
                      <a:prstDash val="solid"/>
                      <a:round/>
                      <a:headEnd type="none" w="med" len="med"/>
                      <a:tailEnd type="none" w="med" len="med"/>
                    </a:lnB>
                  </a:tcPr>
                </a:tc>
                <a:tc>
                  <a:txBody>
                    <a:bodyPr/>
                    <a:lstStyle/>
                    <a:p>
                      <a:pPr marR="5715" algn="ctr">
                        <a:lnSpc>
                          <a:spcPct val="100000"/>
                        </a:lnSpc>
                      </a:pPr>
                      <a:r>
                        <a:rPr lang="en-US" sz="1600" b="1" dirty="0">
                          <a:latin typeface="Times New Roman"/>
                          <a:cs typeface="Times New Roman"/>
                        </a:rPr>
                        <a:t>GB</a:t>
                      </a:r>
                      <a:endParaRPr sz="1600" b="1" dirty="0">
                        <a:latin typeface="Times New Roman"/>
                        <a:cs typeface="Times New Roman"/>
                      </a:endParaRPr>
                    </a:p>
                  </a:txBody>
                  <a:tcPr marL="0" marR="0" marT="0" marB="0" anchor="ctr">
                    <a:lnL w="12700">
                      <a:solidFill>
                        <a:srgbClr val="000000"/>
                      </a:solidFill>
                      <a:prstDash val="solid"/>
                    </a:lnL>
                    <a:lnR w="38100" cap="flat" cmpd="sng" algn="ctr">
                      <a:solidFill>
                        <a:schemeClr val="tx1"/>
                      </a:solidFill>
                      <a:prstDash val="solid"/>
                      <a:round/>
                      <a:headEnd type="none" w="med" len="med"/>
                      <a:tailEnd type="none" w="med" len="med"/>
                    </a:lnR>
                    <a:lnT w="12700">
                      <a:solidFill>
                        <a:srgbClr val="000000"/>
                      </a:solidFill>
                      <a:prstDash val="solid"/>
                    </a:lnT>
                    <a:lnB w="12700" cap="flat" cmpd="sng" algn="ctr">
                      <a:solidFill>
                        <a:schemeClr val="tx1"/>
                      </a:solidFill>
                      <a:prstDash val="solid"/>
                      <a:round/>
                      <a:headEnd type="none" w="med" len="med"/>
                      <a:tailEnd type="none" w="med" len="med"/>
                    </a:lnB>
                  </a:tcPr>
                </a:tc>
                <a:tc>
                  <a:txBody>
                    <a:bodyPr/>
                    <a:lstStyle/>
                    <a:p>
                      <a:pPr marL="0" indent="0" algn="ctr">
                        <a:lnSpc>
                          <a:spcPct val="100000"/>
                        </a:lnSpc>
                      </a:pPr>
                      <a:r>
                        <a:rPr lang="en-US" sz="1600" b="1" dirty="0">
                          <a:latin typeface="Times New Roman"/>
                          <a:cs typeface="Times New Roman"/>
                        </a:rPr>
                        <a:t>UAE</a:t>
                      </a:r>
                      <a:endParaRPr sz="1600" b="1" dirty="0">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prstDash val="solid"/>
                    </a:lnT>
                    <a:lnB w="12700" cap="flat" cmpd="sng" algn="ctr">
                      <a:solidFill>
                        <a:schemeClr val="tx1"/>
                      </a:solidFill>
                      <a:prstDash val="solid"/>
                      <a:round/>
                      <a:headEnd type="none" w="med" len="med"/>
                      <a:tailEnd type="none" w="med" len="med"/>
                    </a:lnB>
                  </a:tcPr>
                </a:tc>
                <a:tc>
                  <a:txBody>
                    <a:bodyPr/>
                    <a:lstStyle/>
                    <a:p>
                      <a:pPr marL="88900" indent="0" algn="ctr">
                        <a:lnSpc>
                          <a:spcPct val="100000"/>
                        </a:lnSpc>
                      </a:pPr>
                      <a:r>
                        <a:rPr lang="en-US" sz="1600" b="1" dirty="0">
                          <a:latin typeface="Times New Roman"/>
                          <a:cs typeface="Times New Roman"/>
                        </a:rPr>
                        <a:t>5</a:t>
                      </a:r>
                      <a:endParaRPr sz="1600" b="1"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 indent="0" algn="ctr">
                        <a:lnSpc>
                          <a:spcPct val="100000"/>
                        </a:lnSpc>
                      </a:pPr>
                      <a:r>
                        <a:rPr lang="en-US" sz="1600" b="1" dirty="0">
                          <a:latin typeface="Times New Roman"/>
                          <a:cs typeface="Times New Roman"/>
                        </a:rPr>
                        <a:t>GB</a:t>
                      </a:r>
                      <a:endParaRPr sz="1600" b="1"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34048">
                <a:tc>
                  <a:txBody>
                    <a:bodyPr/>
                    <a:lstStyle/>
                    <a:p>
                      <a:pPr marL="0" indent="0" algn="ctr">
                        <a:lnSpc>
                          <a:spcPct val="100000"/>
                        </a:lnSpc>
                      </a:pPr>
                      <a:r>
                        <a:rPr lang="en-US" sz="1600" b="1" dirty="0">
                          <a:latin typeface="Times New Roman"/>
                          <a:cs typeface="Times New Roman"/>
                        </a:rPr>
                        <a:t>Pakistan</a:t>
                      </a:r>
                      <a:endParaRPr sz="1600" b="1" dirty="0">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080" algn="ctr">
                        <a:lnSpc>
                          <a:spcPct val="100000"/>
                        </a:lnSpc>
                      </a:pPr>
                      <a:r>
                        <a:rPr lang="en-US" sz="1600" b="1" dirty="0">
                          <a:latin typeface="Times New Roman"/>
                          <a:cs typeface="Times New Roman"/>
                        </a:rPr>
                        <a:t>7</a:t>
                      </a:r>
                      <a:endParaRPr sz="1600" b="1" dirty="0">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715" algn="ctr">
                        <a:lnSpc>
                          <a:spcPct val="100000"/>
                        </a:lnSpc>
                      </a:pPr>
                      <a:r>
                        <a:rPr lang="en-US" sz="1600" b="1" dirty="0">
                          <a:latin typeface="Times New Roman"/>
                          <a:cs typeface="Times New Roman"/>
                        </a:rPr>
                        <a:t>PK</a:t>
                      </a:r>
                      <a:endParaRPr sz="1600" b="1" dirty="0">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 indent="0" algn="ctr">
                        <a:lnSpc>
                          <a:spcPct val="100000"/>
                        </a:lnSpc>
                      </a:pPr>
                      <a:r>
                        <a:rPr lang="en-US" sz="1600" b="1" dirty="0">
                          <a:latin typeface="Times New Roman"/>
                          <a:cs typeface="Times New Roman"/>
                        </a:rPr>
                        <a:t>UKHO</a:t>
                      </a:r>
                      <a:endParaRPr sz="1600" b="1" dirty="0">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 indent="0" algn="ctr">
                        <a:lnSpc>
                          <a:spcPct val="100000"/>
                        </a:lnSpc>
                        <a:tabLst>
                          <a:tab pos="85725" algn="l"/>
                        </a:tabLst>
                      </a:pPr>
                      <a:r>
                        <a:rPr lang="en-US" sz="1600" b="1" dirty="0">
                          <a:latin typeface="Times New Roman"/>
                          <a:cs typeface="Times New Roman"/>
                        </a:rPr>
                        <a:t>105</a:t>
                      </a:r>
                      <a:endParaRPr sz="1600" b="1"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 indent="0" algn="ctr">
                        <a:lnSpc>
                          <a:spcPct val="100000"/>
                        </a:lnSpc>
                      </a:pPr>
                      <a:r>
                        <a:rPr lang="en-US" sz="1600" b="1" dirty="0">
                          <a:latin typeface="Times New Roman"/>
                          <a:cs typeface="Times New Roman"/>
                        </a:rPr>
                        <a:t>GB</a:t>
                      </a:r>
                      <a:endParaRPr sz="1600" b="1"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34048">
                <a:tc>
                  <a:txBody>
                    <a:bodyPr/>
                    <a:lstStyle/>
                    <a:p>
                      <a:pPr marL="0" indent="0" algn="ctr">
                        <a:lnSpc>
                          <a:spcPct val="100000"/>
                        </a:lnSpc>
                      </a:pPr>
                      <a:r>
                        <a:rPr lang="en-US" sz="1600" b="1" dirty="0">
                          <a:latin typeface="Times New Roman"/>
                          <a:cs typeface="Times New Roman"/>
                        </a:rPr>
                        <a:t>Qatar</a:t>
                      </a:r>
                      <a:endParaRPr sz="1600" b="1" dirty="0">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080" algn="ctr">
                        <a:lnSpc>
                          <a:spcPct val="100000"/>
                        </a:lnSpc>
                      </a:pPr>
                      <a:r>
                        <a:rPr lang="en-US" sz="1600" b="1" dirty="0">
                          <a:latin typeface="Times New Roman"/>
                          <a:cs typeface="Times New Roman"/>
                        </a:rPr>
                        <a:t>16</a:t>
                      </a:r>
                      <a:endParaRPr sz="1600" b="1" dirty="0">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715" algn="ctr">
                        <a:lnSpc>
                          <a:spcPct val="100000"/>
                        </a:lnSpc>
                      </a:pPr>
                      <a:r>
                        <a:rPr lang="en-US" sz="1600" b="1" dirty="0">
                          <a:latin typeface="Times New Roman"/>
                          <a:cs typeface="Times New Roman"/>
                        </a:rPr>
                        <a:t>GB</a:t>
                      </a:r>
                      <a:endParaRPr sz="1600" b="1" dirty="0">
                        <a:latin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2890">
                        <a:lnSpc>
                          <a:spcPct val="100000"/>
                        </a:lnSpc>
                      </a:pPr>
                      <a:endParaRPr sz="1400" dirty="0">
                        <a:latin typeface="Times New Roman"/>
                        <a:cs typeface="Times New Roman"/>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262890">
                        <a:lnSpc>
                          <a:spcPct val="100000"/>
                        </a:lnSpc>
                      </a:pPr>
                      <a:endParaRPr sz="1400"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262890">
                        <a:lnSpc>
                          <a:spcPct val="100000"/>
                        </a:lnSpc>
                      </a:pPr>
                      <a:endParaRPr sz="1400"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5"/>
                  </a:ext>
                </a:extLst>
              </a:tr>
            </a:tbl>
          </a:graphicData>
        </a:graphic>
      </p:graphicFrame>
      <p:sp>
        <p:nvSpPr>
          <p:cNvPr id="7" name="object 6"/>
          <p:cNvSpPr/>
          <p:nvPr/>
        </p:nvSpPr>
        <p:spPr>
          <a:xfrm>
            <a:off x="7988300" y="238125"/>
            <a:ext cx="850900" cy="113347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solidFill>
                <a:prstClr val="black"/>
              </a:solidFill>
            </a:endParaRPr>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152400"/>
            <a:ext cx="913379" cy="1323965"/>
          </a:xfrm>
          <a:prstGeom prst="rect">
            <a:avLst/>
          </a:prstGeom>
          <a:noFill/>
          <a:ln w="9525">
            <a:noFill/>
            <a:miter lim="800000"/>
            <a:headEnd/>
            <a:tailEnd/>
          </a:ln>
        </p:spPr>
      </p:pic>
      <p:sp>
        <p:nvSpPr>
          <p:cNvPr id="9" name="10 CuadroTexto"/>
          <p:cNvSpPr txBox="1"/>
          <p:nvPr/>
        </p:nvSpPr>
        <p:spPr>
          <a:xfrm>
            <a:off x="1676400" y="188893"/>
            <a:ext cx="5430863" cy="954107"/>
          </a:xfrm>
          <a:prstGeom prst="rect">
            <a:avLst/>
          </a:prstGeom>
          <a:noFill/>
        </p:spPr>
        <p:txBody>
          <a:bodyPr wrap="square" rtlCol="0">
            <a:spAutoFit/>
          </a:bodyPr>
          <a:lstStyle/>
          <a:p>
            <a:pPr marR="342900" lvl="0" algn="ctr"/>
            <a:r>
              <a:rPr lang="en-US" sz="1400" b="1" dirty="0">
                <a:solidFill>
                  <a:prstClr val="black"/>
                </a:solidFill>
                <a:cs typeface="Times New Roman"/>
              </a:rPr>
              <a:t>      11</a:t>
            </a:r>
            <a:r>
              <a:rPr lang="en-US" sz="1400" b="1" baseline="30000" dirty="0">
                <a:solidFill>
                  <a:prstClr val="black"/>
                </a:solidFill>
                <a:cs typeface="Times New Roman"/>
              </a:rPr>
              <a:t>th</a:t>
            </a:r>
            <a:r>
              <a:rPr lang="en-US" sz="1400" b="1" spc="-20" dirty="0">
                <a:solidFill>
                  <a:prstClr val="black"/>
                </a:solidFill>
                <a:cs typeface="Times New Roman"/>
              </a:rPr>
              <a:t> </a:t>
            </a:r>
            <a:r>
              <a:rPr lang="en-US" sz="1400" b="1" spc="-10" dirty="0">
                <a:solidFill>
                  <a:prstClr val="black"/>
                </a:solidFill>
                <a:cs typeface="Times New Roman"/>
              </a:rPr>
              <a:t>M</a:t>
            </a:r>
            <a:r>
              <a:rPr lang="en-US" sz="1400" b="1" dirty="0">
                <a:solidFill>
                  <a:prstClr val="black"/>
                </a:solidFill>
                <a:cs typeface="Times New Roman"/>
              </a:rPr>
              <a:t>EE</a:t>
            </a:r>
            <a:r>
              <a:rPr lang="en-US" sz="1400" b="1" spc="-10" dirty="0">
                <a:solidFill>
                  <a:prstClr val="black"/>
                </a:solidFill>
                <a:cs typeface="Times New Roman"/>
              </a:rPr>
              <a:t>T</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G</a:t>
            </a:r>
            <a:r>
              <a:rPr lang="en-US" sz="1400" b="1" spc="5" dirty="0">
                <a:solidFill>
                  <a:prstClr val="black"/>
                </a:solidFill>
                <a:cs typeface="Times New Roman"/>
              </a:rPr>
              <a:t> </a:t>
            </a:r>
            <a:r>
              <a:rPr lang="en-US" sz="1400" b="1" dirty="0">
                <a:solidFill>
                  <a:prstClr val="black"/>
                </a:solidFill>
                <a:cs typeface="Times New Roman"/>
              </a:rPr>
              <a:t>OF</a:t>
            </a:r>
            <a:r>
              <a:rPr lang="en-US" sz="1400" b="1" spc="-100" dirty="0">
                <a:solidFill>
                  <a:prstClr val="black"/>
                </a:solidFill>
                <a:cs typeface="Times New Roman"/>
              </a:rPr>
              <a:t> </a:t>
            </a:r>
            <a:r>
              <a:rPr lang="en-US" sz="1400" b="1" dirty="0">
                <a:solidFill>
                  <a:prstClr val="black"/>
                </a:solidFill>
                <a:cs typeface="Times New Roman"/>
              </a:rPr>
              <a:t>T</a:t>
            </a:r>
            <a:r>
              <a:rPr lang="en-US" sz="1400" b="1" spc="-5" dirty="0">
                <a:solidFill>
                  <a:prstClr val="black"/>
                </a:solidFill>
                <a:cs typeface="Times New Roman"/>
              </a:rPr>
              <a:t>H</a:t>
            </a:r>
            <a:r>
              <a:rPr lang="en-US" sz="1400" b="1" dirty="0">
                <a:solidFill>
                  <a:prstClr val="black"/>
                </a:solidFill>
                <a:cs typeface="Times New Roman"/>
              </a:rPr>
              <a:t>E</a:t>
            </a:r>
            <a:r>
              <a:rPr lang="en-US" sz="1400" b="1" spc="-5" dirty="0">
                <a:solidFill>
                  <a:prstClr val="black"/>
                </a:solidFill>
                <a:cs typeface="Times New Roman"/>
              </a:rPr>
              <a:t> </a:t>
            </a:r>
            <a:r>
              <a:rPr lang="en-US" sz="1400" b="1" dirty="0">
                <a:solidFill>
                  <a:prstClr val="black"/>
                </a:solidFill>
                <a:cs typeface="Times New Roman"/>
              </a:rPr>
              <a:t>IHO</a:t>
            </a:r>
            <a:r>
              <a:rPr lang="en-US" sz="1400" b="1" spc="-20" dirty="0">
                <a:solidFill>
                  <a:prstClr val="black"/>
                </a:solidFill>
                <a:cs typeface="Times New Roman"/>
              </a:rPr>
              <a:t> </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TER</a:t>
            </a:r>
            <a:r>
              <a:rPr lang="en-US" sz="1400" b="1" spc="-5" dirty="0">
                <a:solidFill>
                  <a:prstClr val="black"/>
                </a:solidFill>
                <a:cs typeface="Times New Roman"/>
              </a:rPr>
              <a:t>-REGIONAL </a:t>
            </a:r>
          </a:p>
          <a:p>
            <a:pPr marR="342900" lvl="0" algn="ctr"/>
            <a:r>
              <a:rPr lang="en-US" sz="1400" b="1" spc="-10" dirty="0">
                <a:solidFill>
                  <a:prstClr val="black"/>
                </a:solidFill>
                <a:cs typeface="Times New Roman"/>
              </a:rPr>
              <a:t>C</a:t>
            </a:r>
            <a:r>
              <a:rPr lang="en-US" sz="1400" b="1" dirty="0">
                <a:solidFill>
                  <a:prstClr val="black"/>
                </a:solidFill>
                <a:cs typeface="Times New Roman"/>
              </a:rPr>
              <a:t>OO</a:t>
            </a:r>
            <a:r>
              <a:rPr lang="en-US" sz="1400" b="1" spc="-10" dirty="0">
                <a:solidFill>
                  <a:prstClr val="black"/>
                </a:solidFill>
                <a:cs typeface="Times New Roman"/>
              </a:rPr>
              <a:t>RD</a:t>
            </a:r>
            <a:r>
              <a:rPr lang="en-US" sz="1400" b="1" dirty="0">
                <a:solidFill>
                  <a:prstClr val="black"/>
                </a:solidFill>
                <a:cs typeface="Times New Roman"/>
              </a:rPr>
              <a:t>I</a:t>
            </a:r>
            <a:r>
              <a:rPr lang="en-US" sz="1400" b="1" spc="-10" dirty="0">
                <a:solidFill>
                  <a:prstClr val="black"/>
                </a:solidFill>
                <a:cs typeface="Times New Roman"/>
              </a:rPr>
              <a:t>N</a:t>
            </a:r>
            <a:r>
              <a:rPr lang="en-US" sz="1400" b="1" spc="-114" dirty="0">
                <a:solidFill>
                  <a:prstClr val="black"/>
                </a:solidFill>
                <a:cs typeface="Times New Roman"/>
              </a:rPr>
              <a:t>A</a:t>
            </a:r>
            <a:r>
              <a:rPr lang="en-US" sz="1400" b="1" dirty="0">
                <a:solidFill>
                  <a:prstClr val="black"/>
                </a:solidFill>
                <a:cs typeface="Times New Roman"/>
              </a:rPr>
              <a:t>TI</a:t>
            </a:r>
            <a:r>
              <a:rPr lang="en-US" sz="1400" b="1" spc="-10" dirty="0">
                <a:solidFill>
                  <a:prstClr val="black"/>
                </a:solidFill>
                <a:cs typeface="Times New Roman"/>
              </a:rPr>
              <a:t>N</a:t>
            </a:r>
            <a:r>
              <a:rPr lang="en-US" sz="1400" b="1" dirty="0">
                <a:solidFill>
                  <a:prstClr val="black"/>
                </a:solidFill>
                <a:cs typeface="Times New Roman"/>
              </a:rPr>
              <a:t>G </a:t>
            </a:r>
            <a:r>
              <a:rPr lang="en-US" sz="1400" b="1" spc="-10" dirty="0">
                <a:solidFill>
                  <a:prstClr val="black"/>
                </a:solidFill>
                <a:cs typeface="Times New Roman"/>
              </a:rPr>
              <a:t>C</a:t>
            </a:r>
            <a:r>
              <a:rPr lang="en-US" sz="1400" b="1" dirty="0">
                <a:solidFill>
                  <a:prstClr val="black"/>
                </a:solidFill>
                <a:cs typeface="Times New Roman"/>
              </a:rPr>
              <a:t>O</a:t>
            </a:r>
            <a:r>
              <a:rPr lang="en-US" sz="1400" b="1" spc="-10" dirty="0">
                <a:solidFill>
                  <a:prstClr val="black"/>
                </a:solidFill>
                <a:cs typeface="Times New Roman"/>
              </a:rPr>
              <a:t>MM</a:t>
            </a:r>
            <a:r>
              <a:rPr lang="en-US" sz="1400" b="1" dirty="0">
                <a:solidFill>
                  <a:prstClr val="black"/>
                </a:solidFill>
                <a:cs typeface="Times New Roman"/>
              </a:rPr>
              <a:t>ITTEE </a:t>
            </a:r>
          </a:p>
          <a:p>
            <a:pPr marR="342900" lvl="0" algn="ctr"/>
            <a:r>
              <a:rPr lang="en-US" sz="1400" b="1" dirty="0">
                <a:solidFill>
                  <a:prstClr val="black"/>
                </a:solidFill>
                <a:cs typeface="Times New Roman"/>
              </a:rPr>
              <a:t>IHO-I</a:t>
            </a:r>
            <a:r>
              <a:rPr lang="en-US" sz="1400" b="1" spc="-10" dirty="0">
                <a:solidFill>
                  <a:prstClr val="black"/>
                </a:solidFill>
                <a:cs typeface="Times New Roman"/>
              </a:rPr>
              <a:t>RCC</a:t>
            </a:r>
            <a:r>
              <a:rPr lang="en-US" sz="1400" b="1" dirty="0">
                <a:solidFill>
                  <a:prstClr val="black"/>
                </a:solidFill>
                <a:cs typeface="Times New Roman"/>
              </a:rPr>
              <a:t> 11</a:t>
            </a:r>
          </a:p>
          <a:p>
            <a:pPr marR="342900" lvl="0" algn="ctr"/>
            <a:r>
              <a:rPr lang="en-US" sz="1400" b="1" spc="-10" dirty="0">
                <a:solidFill>
                  <a:prstClr val="black"/>
                </a:solidFill>
                <a:cs typeface="Times New Roman"/>
              </a:rPr>
              <a:t>Genoa, Italy</a:t>
            </a:r>
            <a:r>
              <a:rPr lang="en-US" sz="1400" b="1" spc="-20" dirty="0">
                <a:solidFill>
                  <a:prstClr val="black"/>
                </a:solidFill>
                <a:cs typeface="Times New Roman"/>
              </a:rPr>
              <a:t>  </a:t>
            </a:r>
            <a:r>
              <a:rPr lang="en-US" sz="1400" b="1" dirty="0">
                <a:solidFill>
                  <a:prstClr val="black"/>
                </a:solidFill>
                <a:cs typeface="Times New Roman"/>
              </a:rPr>
              <a:t>3-5</a:t>
            </a:r>
            <a:r>
              <a:rPr lang="en-US" sz="1400" b="1" spc="-35" dirty="0">
                <a:solidFill>
                  <a:prstClr val="black"/>
                </a:solidFill>
                <a:cs typeface="Times New Roman"/>
              </a:rPr>
              <a:t> </a:t>
            </a:r>
            <a:r>
              <a:rPr lang="en-US" sz="1400" b="1" dirty="0">
                <a:solidFill>
                  <a:prstClr val="black"/>
                </a:solidFill>
                <a:cs typeface="Times New Roman"/>
              </a:rPr>
              <a:t>June</a:t>
            </a:r>
            <a:r>
              <a:rPr lang="en-US" sz="1400" b="1" spc="-15" dirty="0">
                <a:solidFill>
                  <a:prstClr val="black"/>
                </a:solidFill>
                <a:cs typeface="Times New Roman"/>
              </a:rPr>
              <a:t> </a:t>
            </a:r>
            <a:r>
              <a:rPr lang="en-US" sz="1400" b="1" dirty="0">
                <a:solidFill>
                  <a:prstClr val="black"/>
                </a:solidFill>
                <a:cs typeface="Times New Roman"/>
              </a:rPr>
              <a:t>2019</a:t>
            </a:r>
            <a:endParaRPr lang="es-UY" sz="1400" dirty="0">
              <a:solidFill>
                <a:prstClr val="black"/>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2"/>
          <p:cNvSpPr txBox="1"/>
          <p:nvPr/>
        </p:nvSpPr>
        <p:spPr>
          <a:xfrm>
            <a:off x="304800" y="1600200"/>
            <a:ext cx="8610600" cy="2514600"/>
          </a:xfrm>
          <a:prstGeom prst="rect">
            <a:avLst/>
          </a:prstGeom>
        </p:spPr>
        <p:txBody>
          <a:bodyPr vert="horz" wrap="square" lIns="0" tIns="0" rIns="0" bIns="0" rtlCol="0">
            <a:noAutofit/>
          </a:bodyPr>
          <a:lstStyle/>
          <a:p>
            <a:pPr marL="12700" marR="12700" algn="just"/>
            <a:endParaRPr lang="en-US" dirty="0">
              <a:solidFill>
                <a:prstClr val="black"/>
              </a:solidFill>
              <a:cs typeface="Times New Roman"/>
            </a:endParaRPr>
          </a:p>
          <a:p>
            <a:pPr marL="12700" marR="12700" algn="just"/>
            <a:endParaRPr lang="en-US" b="1" dirty="0">
              <a:solidFill>
                <a:prstClr val="black"/>
              </a:solidFill>
              <a:cs typeface="Times New Roman"/>
            </a:endParaRPr>
          </a:p>
          <a:p>
            <a:pPr marL="12700" marR="12700" algn="just"/>
            <a:endParaRPr lang="es-UY" b="1" dirty="0">
              <a:solidFill>
                <a:prstClr val="black"/>
              </a:solidFill>
              <a:cs typeface="Times New Roman"/>
            </a:endParaRPr>
          </a:p>
          <a:p>
            <a:pPr marL="12700" marR="12700" algn="just"/>
            <a:r>
              <a:rPr lang="es-UY" b="1" dirty="0" err="1">
                <a:solidFill>
                  <a:prstClr val="black"/>
                </a:solidFill>
                <a:cs typeface="Times New Roman"/>
              </a:rPr>
              <a:t>Action</a:t>
            </a:r>
            <a:r>
              <a:rPr lang="es-UY" b="1" spc="-20" dirty="0">
                <a:solidFill>
                  <a:prstClr val="black"/>
                </a:solidFill>
                <a:cs typeface="Times New Roman"/>
              </a:rPr>
              <a:t> </a:t>
            </a:r>
            <a:r>
              <a:rPr lang="es-UY" b="1" dirty="0" err="1">
                <a:solidFill>
                  <a:prstClr val="black"/>
                </a:solidFill>
                <a:cs typeface="Times New Roman"/>
              </a:rPr>
              <a:t>Req</a:t>
            </a:r>
            <a:r>
              <a:rPr lang="es-UY" b="1" spc="-10" dirty="0" err="1">
                <a:solidFill>
                  <a:prstClr val="black"/>
                </a:solidFill>
                <a:cs typeface="Times New Roman"/>
              </a:rPr>
              <a:t>u</a:t>
            </a:r>
            <a:r>
              <a:rPr lang="es-UY" b="1" dirty="0" err="1">
                <a:solidFill>
                  <a:prstClr val="black"/>
                </a:solidFill>
                <a:cs typeface="Times New Roman"/>
              </a:rPr>
              <a:t>i</a:t>
            </a:r>
            <a:r>
              <a:rPr lang="es-UY" b="1" spc="-30" dirty="0" err="1">
                <a:solidFill>
                  <a:prstClr val="black"/>
                </a:solidFill>
                <a:cs typeface="Times New Roman"/>
              </a:rPr>
              <a:t>r</a:t>
            </a:r>
            <a:r>
              <a:rPr lang="es-UY" b="1" dirty="0" err="1">
                <a:solidFill>
                  <a:prstClr val="black"/>
                </a:solidFill>
                <a:cs typeface="Times New Roman"/>
              </a:rPr>
              <a:t>ed</a:t>
            </a:r>
            <a:r>
              <a:rPr lang="es-UY" b="1" spc="5" dirty="0">
                <a:solidFill>
                  <a:prstClr val="black"/>
                </a:solidFill>
                <a:cs typeface="Times New Roman"/>
              </a:rPr>
              <a:t> </a:t>
            </a:r>
            <a:r>
              <a:rPr lang="es-UY" b="1" dirty="0">
                <a:solidFill>
                  <a:prstClr val="black"/>
                </a:solidFill>
                <a:cs typeface="Times New Roman"/>
              </a:rPr>
              <a:t>of</a:t>
            </a:r>
            <a:r>
              <a:rPr lang="es-UY" b="1" spc="5" dirty="0">
                <a:solidFill>
                  <a:prstClr val="black"/>
                </a:solidFill>
                <a:cs typeface="Times New Roman"/>
              </a:rPr>
              <a:t> </a:t>
            </a:r>
            <a:r>
              <a:rPr lang="es-UY" b="1" spc="-5" dirty="0">
                <a:solidFill>
                  <a:prstClr val="black"/>
                </a:solidFill>
                <a:cs typeface="Times New Roman"/>
              </a:rPr>
              <a:t>IRC</a:t>
            </a:r>
            <a:r>
              <a:rPr lang="es-UY" b="1" dirty="0">
                <a:solidFill>
                  <a:prstClr val="black"/>
                </a:solidFill>
                <a:cs typeface="Times New Roman"/>
              </a:rPr>
              <a:t>C:</a:t>
            </a:r>
            <a:r>
              <a:rPr lang="en-US" altLang="en-US" dirty="0">
                <a:solidFill>
                  <a:prstClr val="black"/>
                </a:solidFill>
              </a:rPr>
              <a:t> </a:t>
            </a:r>
          </a:p>
          <a:p>
            <a:pPr marL="12700" marR="12700" algn="just"/>
            <a:endParaRPr lang="en-US" altLang="en-US" dirty="0">
              <a:solidFill>
                <a:prstClr val="black"/>
              </a:solidFill>
            </a:endParaRPr>
          </a:p>
          <a:p>
            <a:r>
              <a:rPr lang="en-US" dirty="0"/>
              <a:t>The IRCC is invited to note this report and continue the capacity building support for RSAHC</a:t>
            </a:r>
            <a:r>
              <a:rPr lang="fr-FR" dirty="0"/>
              <a:t>.</a:t>
            </a:r>
            <a:endParaRPr lang="en-US" dirty="0"/>
          </a:p>
          <a:p>
            <a:r>
              <a:rPr lang="fr-FR" dirty="0"/>
              <a:t> </a:t>
            </a:r>
            <a:endParaRPr lang="en-US" dirty="0"/>
          </a:p>
          <a:p>
            <a:pPr marL="12700" marR="690880" indent="419734">
              <a:lnSpc>
                <a:spcPct val="125299"/>
              </a:lnSpc>
            </a:pPr>
            <a:endParaRPr dirty="0">
              <a:solidFill>
                <a:prstClr val="black"/>
              </a:solidFill>
              <a:cs typeface="Times New Roman"/>
            </a:endParaRPr>
          </a:p>
          <a:p>
            <a:pPr>
              <a:lnSpc>
                <a:spcPts val="1000"/>
              </a:lnSpc>
            </a:pPr>
            <a:endParaRPr sz="1000" dirty="0">
              <a:solidFill>
                <a:prstClr val="black"/>
              </a:solidFill>
            </a:endParaRPr>
          </a:p>
          <a:p>
            <a:pPr>
              <a:lnSpc>
                <a:spcPts val="1100"/>
              </a:lnSpc>
              <a:spcBef>
                <a:spcPts val="69"/>
              </a:spcBef>
            </a:pPr>
            <a:endParaRPr sz="1100" dirty="0">
              <a:solidFill>
                <a:prstClr val="black"/>
              </a:solidFill>
            </a:endParaRPr>
          </a:p>
          <a:p>
            <a:pPr>
              <a:lnSpc>
                <a:spcPts val="900"/>
              </a:lnSpc>
              <a:spcBef>
                <a:spcPts val="18"/>
              </a:spcBef>
            </a:pPr>
            <a:endParaRPr sz="900" dirty="0">
              <a:solidFill>
                <a:prstClr val="black"/>
              </a:solidFill>
            </a:endParaRPr>
          </a:p>
          <a:p>
            <a:pPr>
              <a:lnSpc>
                <a:spcPts val="1000"/>
              </a:lnSpc>
            </a:pPr>
            <a:endParaRPr sz="1000" dirty="0">
              <a:solidFill>
                <a:prstClr val="black"/>
              </a:solidFill>
            </a:endParaRPr>
          </a:p>
          <a:p>
            <a:pPr marL="12700" marR="12700" algn="just">
              <a:lnSpc>
                <a:spcPct val="100099"/>
              </a:lnSpc>
            </a:pPr>
            <a:r>
              <a:rPr lang="es-ES" sz="1600" spc="-15" dirty="0">
                <a:solidFill>
                  <a:prstClr val="black"/>
                </a:solidFill>
                <a:cs typeface="Times New Roman"/>
              </a:rPr>
              <a:t> </a:t>
            </a:r>
            <a:endParaRPr sz="1600" dirty="0">
              <a:solidFill>
                <a:prstClr val="black"/>
              </a:solidFill>
              <a:cs typeface="Times New Roman"/>
            </a:endParaRPr>
          </a:p>
        </p:txBody>
      </p:sp>
      <p:sp>
        <p:nvSpPr>
          <p:cNvPr id="8" name="object 6"/>
          <p:cNvSpPr/>
          <p:nvPr/>
        </p:nvSpPr>
        <p:spPr>
          <a:xfrm>
            <a:off x="7988300" y="238125"/>
            <a:ext cx="850900" cy="113347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solidFill>
                <a:prstClr val="black"/>
              </a:solidFill>
            </a:endParaRPr>
          </a:p>
        </p:txBody>
      </p:sp>
      <p:pic>
        <p:nvPicPr>
          <p:cNvPr id="9" name="Picture 8"/>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152400"/>
            <a:ext cx="913379" cy="1323965"/>
          </a:xfrm>
          <a:prstGeom prst="rect">
            <a:avLst/>
          </a:prstGeom>
          <a:noFill/>
          <a:ln w="9525">
            <a:noFill/>
            <a:miter lim="800000"/>
            <a:headEnd/>
            <a:tailEnd/>
          </a:ln>
        </p:spPr>
      </p:pic>
      <p:sp>
        <p:nvSpPr>
          <p:cNvPr id="7" name="10 CuadroTexto"/>
          <p:cNvSpPr txBox="1"/>
          <p:nvPr/>
        </p:nvSpPr>
        <p:spPr>
          <a:xfrm>
            <a:off x="1676400" y="188893"/>
            <a:ext cx="5430863" cy="954107"/>
          </a:xfrm>
          <a:prstGeom prst="rect">
            <a:avLst/>
          </a:prstGeom>
          <a:noFill/>
        </p:spPr>
        <p:txBody>
          <a:bodyPr wrap="square" rtlCol="0">
            <a:spAutoFit/>
          </a:bodyPr>
          <a:lstStyle/>
          <a:p>
            <a:pPr marR="342900" lvl="0" algn="ctr"/>
            <a:r>
              <a:rPr lang="en-US" sz="1400" b="1" dirty="0">
                <a:solidFill>
                  <a:prstClr val="black"/>
                </a:solidFill>
                <a:cs typeface="Times New Roman"/>
              </a:rPr>
              <a:t>      11</a:t>
            </a:r>
            <a:r>
              <a:rPr lang="en-US" sz="1400" b="1" baseline="30000" dirty="0">
                <a:solidFill>
                  <a:prstClr val="black"/>
                </a:solidFill>
                <a:cs typeface="Times New Roman"/>
              </a:rPr>
              <a:t>th</a:t>
            </a:r>
            <a:r>
              <a:rPr lang="en-US" sz="1400" b="1" spc="-20" dirty="0">
                <a:solidFill>
                  <a:prstClr val="black"/>
                </a:solidFill>
                <a:cs typeface="Times New Roman"/>
              </a:rPr>
              <a:t> </a:t>
            </a:r>
            <a:r>
              <a:rPr lang="en-US" sz="1400" b="1" spc="-10" dirty="0">
                <a:solidFill>
                  <a:prstClr val="black"/>
                </a:solidFill>
                <a:cs typeface="Times New Roman"/>
              </a:rPr>
              <a:t>M</a:t>
            </a:r>
            <a:r>
              <a:rPr lang="en-US" sz="1400" b="1" dirty="0">
                <a:solidFill>
                  <a:prstClr val="black"/>
                </a:solidFill>
                <a:cs typeface="Times New Roman"/>
              </a:rPr>
              <a:t>EE</a:t>
            </a:r>
            <a:r>
              <a:rPr lang="en-US" sz="1400" b="1" spc="-10" dirty="0">
                <a:solidFill>
                  <a:prstClr val="black"/>
                </a:solidFill>
                <a:cs typeface="Times New Roman"/>
              </a:rPr>
              <a:t>T</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G</a:t>
            </a:r>
            <a:r>
              <a:rPr lang="en-US" sz="1400" b="1" spc="5" dirty="0">
                <a:solidFill>
                  <a:prstClr val="black"/>
                </a:solidFill>
                <a:cs typeface="Times New Roman"/>
              </a:rPr>
              <a:t> </a:t>
            </a:r>
            <a:r>
              <a:rPr lang="en-US" sz="1400" b="1" dirty="0">
                <a:solidFill>
                  <a:prstClr val="black"/>
                </a:solidFill>
                <a:cs typeface="Times New Roman"/>
              </a:rPr>
              <a:t>OF</a:t>
            </a:r>
            <a:r>
              <a:rPr lang="en-US" sz="1400" b="1" spc="-100" dirty="0">
                <a:solidFill>
                  <a:prstClr val="black"/>
                </a:solidFill>
                <a:cs typeface="Times New Roman"/>
              </a:rPr>
              <a:t> </a:t>
            </a:r>
            <a:r>
              <a:rPr lang="en-US" sz="1400" b="1" dirty="0">
                <a:solidFill>
                  <a:prstClr val="black"/>
                </a:solidFill>
                <a:cs typeface="Times New Roman"/>
              </a:rPr>
              <a:t>T</a:t>
            </a:r>
            <a:r>
              <a:rPr lang="en-US" sz="1400" b="1" spc="-5" dirty="0">
                <a:solidFill>
                  <a:prstClr val="black"/>
                </a:solidFill>
                <a:cs typeface="Times New Roman"/>
              </a:rPr>
              <a:t>H</a:t>
            </a:r>
            <a:r>
              <a:rPr lang="en-US" sz="1400" b="1" dirty="0">
                <a:solidFill>
                  <a:prstClr val="black"/>
                </a:solidFill>
                <a:cs typeface="Times New Roman"/>
              </a:rPr>
              <a:t>E</a:t>
            </a:r>
            <a:r>
              <a:rPr lang="en-US" sz="1400" b="1" spc="-5" dirty="0">
                <a:solidFill>
                  <a:prstClr val="black"/>
                </a:solidFill>
                <a:cs typeface="Times New Roman"/>
              </a:rPr>
              <a:t> </a:t>
            </a:r>
            <a:r>
              <a:rPr lang="en-US" sz="1400" b="1" dirty="0">
                <a:solidFill>
                  <a:prstClr val="black"/>
                </a:solidFill>
                <a:cs typeface="Times New Roman"/>
              </a:rPr>
              <a:t>IHO</a:t>
            </a:r>
            <a:r>
              <a:rPr lang="en-US" sz="1400" b="1" spc="-20" dirty="0">
                <a:solidFill>
                  <a:prstClr val="black"/>
                </a:solidFill>
                <a:cs typeface="Times New Roman"/>
              </a:rPr>
              <a:t> </a:t>
            </a:r>
            <a:r>
              <a:rPr lang="en-US" sz="1400" b="1" dirty="0">
                <a:solidFill>
                  <a:prstClr val="black"/>
                </a:solidFill>
                <a:cs typeface="Times New Roman"/>
              </a:rPr>
              <a:t>I</a:t>
            </a:r>
            <a:r>
              <a:rPr lang="en-US" sz="1400" b="1" spc="-10" dirty="0">
                <a:solidFill>
                  <a:prstClr val="black"/>
                </a:solidFill>
                <a:cs typeface="Times New Roman"/>
              </a:rPr>
              <a:t>N</a:t>
            </a:r>
            <a:r>
              <a:rPr lang="en-US" sz="1400" b="1" dirty="0">
                <a:solidFill>
                  <a:prstClr val="black"/>
                </a:solidFill>
                <a:cs typeface="Times New Roman"/>
              </a:rPr>
              <a:t>TER</a:t>
            </a:r>
            <a:r>
              <a:rPr lang="en-US" sz="1400" b="1" spc="-5" dirty="0">
                <a:solidFill>
                  <a:prstClr val="black"/>
                </a:solidFill>
                <a:cs typeface="Times New Roman"/>
              </a:rPr>
              <a:t>-REGIONAL </a:t>
            </a:r>
          </a:p>
          <a:p>
            <a:pPr marR="342900" lvl="0" algn="ctr"/>
            <a:r>
              <a:rPr lang="en-US" sz="1400" b="1" spc="-10" dirty="0">
                <a:solidFill>
                  <a:prstClr val="black"/>
                </a:solidFill>
                <a:cs typeface="Times New Roman"/>
              </a:rPr>
              <a:t>C</a:t>
            </a:r>
            <a:r>
              <a:rPr lang="en-US" sz="1400" b="1" dirty="0">
                <a:solidFill>
                  <a:prstClr val="black"/>
                </a:solidFill>
                <a:cs typeface="Times New Roman"/>
              </a:rPr>
              <a:t>OO</a:t>
            </a:r>
            <a:r>
              <a:rPr lang="en-US" sz="1400" b="1" spc="-10" dirty="0">
                <a:solidFill>
                  <a:prstClr val="black"/>
                </a:solidFill>
                <a:cs typeface="Times New Roman"/>
              </a:rPr>
              <a:t>RD</a:t>
            </a:r>
            <a:r>
              <a:rPr lang="en-US" sz="1400" b="1" dirty="0">
                <a:solidFill>
                  <a:prstClr val="black"/>
                </a:solidFill>
                <a:cs typeface="Times New Roman"/>
              </a:rPr>
              <a:t>I</a:t>
            </a:r>
            <a:r>
              <a:rPr lang="en-US" sz="1400" b="1" spc="-10" dirty="0">
                <a:solidFill>
                  <a:prstClr val="black"/>
                </a:solidFill>
                <a:cs typeface="Times New Roman"/>
              </a:rPr>
              <a:t>N</a:t>
            </a:r>
            <a:r>
              <a:rPr lang="en-US" sz="1400" b="1" spc="-114" dirty="0">
                <a:solidFill>
                  <a:prstClr val="black"/>
                </a:solidFill>
                <a:cs typeface="Times New Roman"/>
              </a:rPr>
              <a:t>A</a:t>
            </a:r>
            <a:r>
              <a:rPr lang="en-US" sz="1400" b="1" dirty="0">
                <a:solidFill>
                  <a:prstClr val="black"/>
                </a:solidFill>
                <a:cs typeface="Times New Roman"/>
              </a:rPr>
              <a:t>TI</a:t>
            </a:r>
            <a:r>
              <a:rPr lang="en-US" sz="1400" b="1" spc="-10" dirty="0">
                <a:solidFill>
                  <a:prstClr val="black"/>
                </a:solidFill>
                <a:cs typeface="Times New Roman"/>
              </a:rPr>
              <a:t>N</a:t>
            </a:r>
            <a:r>
              <a:rPr lang="en-US" sz="1400" b="1" dirty="0">
                <a:solidFill>
                  <a:prstClr val="black"/>
                </a:solidFill>
                <a:cs typeface="Times New Roman"/>
              </a:rPr>
              <a:t>G </a:t>
            </a:r>
            <a:r>
              <a:rPr lang="en-US" sz="1400" b="1" spc="-10" dirty="0">
                <a:solidFill>
                  <a:prstClr val="black"/>
                </a:solidFill>
                <a:cs typeface="Times New Roman"/>
              </a:rPr>
              <a:t>C</a:t>
            </a:r>
            <a:r>
              <a:rPr lang="en-US" sz="1400" b="1" dirty="0">
                <a:solidFill>
                  <a:prstClr val="black"/>
                </a:solidFill>
                <a:cs typeface="Times New Roman"/>
              </a:rPr>
              <a:t>O</a:t>
            </a:r>
            <a:r>
              <a:rPr lang="en-US" sz="1400" b="1" spc="-10" dirty="0">
                <a:solidFill>
                  <a:prstClr val="black"/>
                </a:solidFill>
                <a:cs typeface="Times New Roman"/>
              </a:rPr>
              <a:t>MM</a:t>
            </a:r>
            <a:r>
              <a:rPr lang="en-US" sz="1400" b="1" dirty="0">
                <a:solidFill>
                  <a:prstClr val="black"/>
                </a:solidFill>
                <a:cs typeface="Times New Roman"/>
              </a:rPr>
              <a:t>ITTEE </a:t>
            </a:r>
          </a:p>
          <a:p>
            <a:pPr marR="342900" lvl="0" algn="ctr"/>
            <a:r>
              <a:rPr lang="en-US" sz="1400" b="1" dirty="0">
                <a:solidFill>
                  <a:prstClr val="black"/>
                </a:solidFill>
                <a:cs typeface="Times New Roman"/>
              </a:rPr>
              <a:t>IHO-I</a:t>
            </a:r>
            <a:r>
              <a:rPr lang="en-US" sz="1400" b="1" spc="-10" dirty="0">
                <a:solidFill>
                  <a:prstClr val="black"/>
                </a:solidFill>
                <a:cs typeface="Times New Roman"/>
              </a:rPr>
              <a:t>RCC</a:t>
            </a:r>
            <a:r>
              <a:rPr lang="en-US" sz="1400" b="1" dirty="0">
                <a:solidFill>
                  <a:prstClr val="black"/>
                </a:solidFill>
                <a:cs typeface="Times New Roman"/>
              </a:rPr>
              <a:t> 11</a:t>
            </a:r>
          </a:p>
          <a:p>
            <a:pPr marR="342900" lvl="0" algn="ctr"/>
            <a:r>
              <a:rPr lang="en-US" sz="1400" b="1" spc="-10" dirty="0">
                <a:solidFill>
                  <a:prstClr val="black"/>
                </a:solidFill>
                <a:cs typeface="Times New Roman"/>
              </a:rPr>
              <a:t>Genoa, Italy</a:t>
            </a:r>
            <a:r>
              <a:rPr lang="en-US" sz="1400" b="1" spc="-20" dirty="0">
                <a:solidFill>
                  <a:prstClr val="black"/>
                </a:solidFill>
                <a:cs typeface="Times New Roman"/>
              </a:rPr>
              <a:t>  </a:t>
            </a:r>
            <a:r>
              <a:rPr lang="en-US" sz="1400" b="1" dirty="0">
                <a:solidFill>
                  <a:prstClr val="black"/>
                </a:solidFill>
                <a:cs typeface="Times New Roman"/>
              </a:rPr>
              <a:t>3-5</a:t>
            </a:r>
            <a:r>
              <a:rPr lang="en-US" sz="1400" b="1" spc="-35" dirty="0">
                <a:solidFill>
                  <a:prstClr val="black"/>
                </a:solidFill>
                <a:cs typeface="Times New Roman"/>
              </a:rPr>
              <a:t> </a:t>
            </a:r>
            <a:r>
              <a:rPr lang="en-US" sz="1400" b="1" dirty="0">
                <a:solidFill>
                  <a:prstClr val="black"/>
                </a:solidFill>
                <a:cs typeface="Times New Roman"/>
              </a:rPr>
              <a:t>June</a:t>
            </a:r>
            <a:r>
              <a:rPr lang="en-US" sz="1400" b="1" spc="-15" dirty="0">
                <a:solidFill>
                  <a:prstClr val="black"/>
                </a:solidFill>
                <a:cs typeface="Times New Roman"/>
              </a:rPr>
              <a:t> </a:t>
            </a:r>
            <a:r>
              <a:rPr lang="en-US" sz="1400" b="1" dirty="0">
                <a:solidFill>
                  <a:prstClr val="black"/>
                </a:solidFill>
                <a:cs typeface="Times New Roman"/>
              </a:rPr>
              <a:t>2019</a:t>
            </a:r>
            <a:endParaRPr lang="es-UY" sz="1400" dirty="0">
              <a:solidFill>
                <a:prstClr val="black"/>
              </a:solidFill>
            </a:endParaRPr>
          </a:p>
        </p:txBody>
      </p:sp>
    </p:spTree>
    <p:extLst>
      <p:ext uri="{BB962C8B-B14F-4D97-AF65-F5344CB8AC3E}">
        <p14:creationId xmlns:p14="http://schemas.microsoft.com/office/powerpoint/2010/main" val="3540126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1256</TotalTime>
  <Words>516</Words>
  <Application>Microsoft Office PowerPoint</Application>
  <PresentationFormat>On-screen Show (4:3)</PresentationFormat>
  <Paragraphs>158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ORGANIZACIÓN HIDROGRÁFICA INTERNACIONAL  COMISIÓN HIDROGRÁFICA DEL ATLÁNTICO SUDOCCIDENTAL  (CHAtSO)   11ª Reunión, Niterói, Rio de Janeiro</dc:title>
  <dc:creator>HMacedo</dc:creator>
  <cp:lastModifiedBy>Alberto Costaneves</cp:lastModifiedBy>
  <cp:revision>111</cp:revision>
  <dcterms:created xsi:type="dcterms:W3CDTF">2018-05-17T14:59:51Z</dcterms:created>
  <dcterms:modified xsi:type="dcterms:W3CDTF">2019-06-07T13:22:21Z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2017-06-12T00:00:00Z</vt:filetime>
  </property>
  <property fmtid="{D5CDD505-2E9C-101B-9397-08002B2CF9AE}" pid="3" name="LastSaved">
    <vt:filetime>2018-05-17T00:00:00Z</vt:filetime>
  </property>
</Properties>
</file>